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y="5143500" cx="9144000"/>
  <p:notesSz cx="6858000" cy="9144000"/>
  <p:embeddedFontLst>
    <p:embeddedFont>
      <p:font typeface="Inter Light"/>
      <p:regular r:id="rId43"/>
      <p:bold r:id="rId44"/>
    </p:embeddedFont>
    <p:embeddedFont>
      <p:font typeface="Inter"/>
      <p:regular r:id="rId45"/>
      <p:bold r:id="rId46"/>
    </p:embeddedFont>
    <p:embeddedFont>
      <p:font typeface="Chakra Petch"/>
      <p:regular r:id="rId47"/>
      <p:bold r:id="rId48"/>
      <p:italic r:id="rId49"/>
      <p:boldItalic r:id="rId50"/>
    </p:embeddedFont>
    <p:embeddedFont>
      <p:font typeface="Chakra Petch Light"/>
      <p:regular r:id="rId51"/>
      <p:bold r:id="rId52"/>
      <p:italic r:id="rId53"/>
      <p:boldItalic r:id="rId54"/>
    </p:embeddedFont>
    <p:embeddedFont>
      <p:font typeface="Inter Medium"/>
      <p:regular r:id="rId55"/>
      <p:bold r:id="rId5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57" roundtripDataSignature="AMtx7mjVpr45J18bO56a5qo7fdY+hjaW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71D4535-AFB1-4EFA-AF52-B07B19170C47}">
  <a:tblStyle styleId="{771D4535-AFB1-4EFA-AF52-B07B19170C4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DFD"/>
          </a:solidFill>
        </a:fill>
      </a:tcStyle>
    </a:wholeTbl>
    <a:band1H>
      <a:tcTxStyle b="off" i="off"/>
      <a:tcStyle>
        <a:fill>
          <a:solidFill>
            <a:srgbClr val="CDD8FB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DD8FB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font" Target="fonts/InterLight-bold.fntdata"/><Relationship Id="rId43" Type="http://schemas.openxmlformats.org/officeDocument/2006/relationships/font" Target="fonts/InterLight-regular.fntdata"/><Relationship Id="rId46" Type="http://schemas.openxmlformats.org/officeDocument/2006/relationships/font" Target="fonts/Inter-bold.fntdata"/><Relationship Id="rId45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ChakraPetch-bold.fntdata"/><Relationship Id="rId47" Type="http://schemas.openxmlformats.org/officeDocument/2006/relationships/font" Target="fonts/ChakraPetch-regular.fntdata"/><Relationship Id="rId49" Type="http://schemas.openxmlformats.org/officeDocument/2006/relationships/font" Target="fonts/ChakraPetch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ChakraPetchLight-regular.fntdata"/><Relationship Id="rId50" Type="http://schemas.openxmlformats.org/officeDocument/2006/relationships/font" Target="fonts/ChakraPetch-boldItalic.fntdata"/><Relationship Id="rId53" Type="http://schemas.openxmlformats.org/officeDocument/2006/relationships/font" Target="fonts/ChakraPetchLight-italic.fntdata"/><Relationship Id="rId52" Type="http://schemas.openxmlformats.org/officeDocument/2006/relationships/font" Target="fonts/ChakraPetchLight-bold.fntdata"/><Relationship Id="rId11" Type="http://schemas.openxmlformats.org/officeDocument/2006/relationships/slide" Target="slides/slide6.xml"/><Relationship Id="rId55" Type="http://schemas.openxmlformats.org/officeDocument/2006/relationships/font" Target="fonts/InterMedium-regular.fntdata"/><Relationship Id="rId10" Type="http://schemas.openxmlformats.org/officeDocument/2006/relationships/slide" Target="slides/slide5.xml"/><Relationship Id="rId54" Type="http://schemas.openxmlformats.org/officeDocument/2006/relationships/font" Target="fonts/ChakraPetchLight-boldItalic.fntdata"/><Relationship Id="rId13" Type="http://schemas.openxmlformats.org/officeDocument/2006/relationships/slide" Target="slides/slide8.xml"/><Relationship Id="rId57" Type="http://customschemas.google.com/relationships/presentationmetadata" Target="metadata"/><Relationship Id="rId12" Type="http://schemas.openxmlformats.org/officeDocument/2006/relationships/slide" Target="slides/slide7.xml"/><Relationship Id="rId56" Type="http://schemas.openxmlformats.org/officeDocument/2006/relationships/font" Target="fonts/InterMedium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eb2743ce12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g2eb2743ce1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eb2743ce12_0_2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g2eb2743ce12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eb5402d1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5" name="Google Shape;325;g2eb5402d19b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eb5402d19b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g2eb5402d19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eb5402d19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8" name="Google Shape;348;g2eb5402d19b_0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eb5402d19b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SzPts val="1100"/>
              <a:buNone/>
            </a:pPr>
            <a:r>
              <a:rPr b="1" lang="pt-BR">
                <a:solidFill>
                  <a:srgbClr val="FF0000"/>
                </a:solidFill>
              </a:rPr>
              <a:t>NÃO LEVAMOS EM CONSIDERAÇÃO A CHAVE PRIMÁRIA</a:t>
            </a:r>
            <a:endParaRPr/>
          </a:p>
        </p:txBody>
      </p:sp>
      <p:sp>
        <p:nvSpPr>
          <p:cNvPr id="365" name="Google Shape;365;g2eb5402d19b_0_9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eb89df9cd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SzPts val="1100"/>
              <a:buNone/>
            </a:pPr>
            <a:r>
              <a:rPr b="1" lang="pt-BR">
                <a:solidFill>
                  <a:srgbClr val="FF0000"/>
                </a:solidFill>
              </a:rPr>
              <a:t>NÃO LEVAMOS EM CONSIDERAÇÃO A CHAVE PRIMÁRIA</a:t>
            </a:r>
            <a:endParaRPr/>
          </a:p>
        </p:txBody>
      </p:sp>
      <p:sp>
        <p:nvSpPr>
          <p:cNvPr id="385" name="Google Shape;385;g2eb89df9cd3_0_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eb5402d19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4" name="Google Shape;404;g2eb5402d19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eb5402d19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0" name="Google Shape;410;g2eb5402d19b_0_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eb5402d19b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7" name="Google Shape;427;g2eb5402d19b_0_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eb5402d19b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4" name="Google Shape;444;g2eb5402d19b_0_7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4b89e5ebd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1" name="Google Shape;201;g2e4b89e5ebd_1_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2eb2743ce12_0_2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1" name="Google Shape;461;g2eb2743ce12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eb5402d19b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7" name="Google Shape;467;g2eb5402d19b_0_1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eb5402d19b_0_10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g2eb5402d19b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2eb5402d19b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0" name="Google Shape;490;g2eb5402d19b_0_19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eb5402d19b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7" name="Google Shape;507;g2eb5402d19b_0_1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2eb5402d19b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24" name="Google Shape;524;g2eb5402d19b_0_16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2eb5402d19b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41" name="Google Shape;541;g2eb5402d19b_0_1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eb5402d19b_0_1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g2eb5402d19b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eb5402d19b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64" name="Google Shape;564;g2eb5402d19b_0_2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2eb5402d19b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2" name="Google Shape;582;g2eb5402d19b_0_3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eb2743ce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8" name="Google Shape;218;g2eb2743ce12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2eb5402d19b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00" name="Google Shape;600;g2eb5402d19b_0_30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2eb5402d19b_0_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20" name="Google Shape;620;g2eb5402d19b_0_40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2eb5402d19b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0" name="Google Shape;640;g2eb5402d19b_0_3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2eb5402d19b_0_2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8" name="Google Shape;658;g2eb5402d19b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64" name="Google Shape;66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1" name="Google Shape;68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98" name="Google Shape;698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15" name="Google Shape;715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eb2743ce12_0_2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g2eb2743ce12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1" name="Google Shape;24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8" name="Google Shape;25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eb2743ce12_0_20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g2eb2743ce12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eb214626a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5" name="Google Shape;285;g2eb214626a1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eb214626a1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2" name="Google Shape;302;g2eb214626a1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hyperlink" Target="https://www.alura.com.br/" TargetMode="External"/><Relationship Id="rId4" Type="http://schemas.openxmlformats.org/officeDocument/2006/relationships/image" Target="../media/image5.png"/><Relationship Id="rId5" Type="http://schemas.openxmlformats.org/officeDocument/2006/relationships/hyperlink" Target="https://www.alura.com.br/escola-inovacao-gestao" TargetMode="External"/><Relationship Id="rId6" Type="http://schemas.openxmlformats.org/officeDocument/2006/relationships/image" Target="../media/image10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3 - Título Aula [Tema geral]">
  <p:cSld name="TITLE_1">
    <p:bg>
      <p:bgPr>
        <a:solidFill>
          <a:srgbClr val="77A31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3"/>
          <p:cNvPicPr preferRelativeResize="0"/>
          <p:nvPr/>
        </p:nvPicPr>
        <p:blipFill rotWithShape="1">
          <a:blip r:embed="rId2">
            <a:alphaModFix amt="2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3"/>
          <p:cNvSpPr txBox="1"/>
          <p:nvPr>
            <p:ph type="title"/>
          </p:nvPr>
        </p:nvSpPr>
        <p:spPr>
          <a:xfrm>
            <a:off x="360300" y="2247525"/>
            <a:ext cx="55536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33"/>
          <p:cNvSpPr txBox="1"/>
          <p:nvPr>
            <p:ph idx="2" type="title"/>
          </p:nvPr>
        </p:nvSpPr>
        <p:spPr>
          <a:xfrm>
            <a:off x="360300" y="1616825"/>
            <a:ext cx="55536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3" name="Google Shape;13;p33"/>
          <p:cNvSpPr/>
          <p:nvPr/>
        </p:nvSpPr>
        <p:spPr>
          <a:xfrm flipH="1" rot="10800000">
            <a:off x="360300" y="186356"/>
            <a:ext cx="6647139" cy="23606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" name="Google Shape;14;p33"/>
          <p:cNvSpPr txBox="1"/>
          <p:nvPr/>
        </p:nvSpPr>
        <p:spPr>
          <a:xfrm>
            <a:off x="7285200" y="198600"/>
            <a:ext cx="15348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chemeClr val="lt1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chemeClr val="lt1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15" name="Google Shape;15;p33"/>
          <p:cNvSpPr/>
          <p:nvPr/>
        </p:nvSpPr>
        <p:spPr>
          <a:xfrm>
            <a:off x="360300" y="4721706"/>
            <a:ext cx="6647139" cy="23606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16" name="Google Shape;16;p33"/>
          <p:cNvGrpSpPr/>
          <p:nvPr/>
        </p:nvGrpSpPr>
        <p:grpSpPr>
          <a:xfrm>
            <a:off x="7302599" y="4689721"/>
            <a:ext cx="1500002" cy="267301"/>
            <a:chOff x="7319981" y="4721712"/>
            <a:chExt cx="1435546" cy="235300"/>
          </a:xfrm>
        </p:grpSpPr>
        <p:sp>
          <p:nvSpPr>
            <p:cNvPr id="17" name="Google Shape;17;p33"/>
            <p:cNvSpPr/>
            <p:nvPr/>
          </p:nvSpPr>
          <p:spPr>
            <a:xfrm>
              <a:off x="799526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33"/>
            <p:cNvSpPr/>
            <p:nvPr/>
          </p:nvSpPr>
          <p:spPr>
            <a:xfrm>
              <a:off x="7882714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33"/>
            <p:cNvSpPr/>
            <p:nvPr/>
          </p:nvSpPr>
          <p:spPr>
            <a:xfrm>
              <a:off x="7770167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33"/>
            <p:cNvSpPr/>
            <p:nvPr/>
          </p:nvSpPr>
          <p:spPr>
            <a:xfrm>
              <a:off x="765762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33"/>
            <p:cNvSpPr/>
            <p:nvPr/>
          </p:nvSpPr>
          <p:spPr>
            <a:xfrm>
              <a:off x="7545074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3"/>
            <p:cNvSpPr/>
            <p:nvPr/>
          </p:nvSpPr>
          <p:spPr>
            <a:xfrm>
              <a:off x="7432528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33"/>
            <p:cNvSpPr/>
            <p:nvPr/>
          </p:nvSpPr>
          <p:spPr>
            <a:xfrm>
              <a:off x="731998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33"/>
            <p:cNvSpPr/>
            <p:nvPr/>
          </p:nvSpPr>
          <p:spPr>
            <a:xfrm>
              <a:off x="8449846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3"/>
            <p:cNvSpPr/>
            <p:nvPr/>
          </p:nvSpPr>
          <p:spPr>
            <a:xfrm>
              <a:off x="8337299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3"/>
            <p:cNvSpPr/>
            <p:nvPr/>
          </p:nvSpPr>
          <p:spPr>
            <a:xfrm>
              <a:off x="8224753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33"/>
            <p:cNvSpPr/>
            <p:nvPr/>
          </p:nvSpPr>
          <p:spPr>
            <a:xfrm>
              <a:off x="8112206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33"/>
            <p:cNvSpPr/>
            <p:nvPr/>
          </p:nvSpPr>
          <p:spPr>
            <a:xfrm>
              <a:off x="8562392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4611">
          <p15:clr>
            <a:srgbClr val="00FFFF"/>
          </p15:clr>
        </p15:guide>
        <p15:guide id="2" orient="horz" pos="2172">
          <p15:clr>
            <a:srgbClr val="00FFFF"/>
          </p15:clr>
        </p15:guide>
        <p15:guide id="3" pos="5556">
          <p15:clr>
            <a:srgbClr val="00FFFF"/>
          </p15:clr>
        </p15:guide>
        <p15:guide id="4" orient="horz" pos="3123">
          <p15:clr>
            <a:srgbClr val="00FFFF"/>
          </p15:clr>
        </p15:guide>
        <p15:guide id="5" pos="227">
          <p15:clr>
            <a:srgbClr val="00FFFF"/>
          </p15:clr>
        </p15:guide>
        <p15:guide id="6" orient="horz" pos="113">
          <p15:clr>
            <a:srgbClr val="00FFFF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- Subtítulo Aula [Temas Aprofundados]">
  <p:cSld name="1_04 - Subtítulo Aula [Temas Aprofundados]">
    <p:bg>
      <p:bgPr>
        <a:solidFill>
          <a:srgbClr val="01080E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8"/>
          <p:cNvPicPr preferRelativeResize="0"/>
          <p:nvPr/>
        </p:nvPicPr>
        <p:blipFill rotWithShape="1">
          <a:blip r:embed="rId3">
            <a:alphaModFix amt="60000"/>
          </a:blip>
          <a:srcRect b="9613" l="0" r="41553" t="960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8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1" y="1114359"/>
            <a:ext cx="5856650" cy="3396682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8"/>
          <p:cNvSpPr/>
          <p:nvPr>
            <p:ph idx="2" type="pic"/>
          </p:nvPr>
        </p:nvSpPr>
        <p:spPr>
          <a:xfrm>
            <a:off x="5422826" y="1288450"/>
            <a:ext cx="3552573" cy="275534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s com descrição 01">
  <p:cSld name="TITLE_AND_BODY_2_1_1_2_2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9"/>
          <p:cNvSpPr/>
          <p:nvPr/>
        </p:nvSpPr>
        <p:spPr>
          <a:xfrm>
            <a:off x="360000" y="840925"/>
            <a:ext cx="1734900" cy="1734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9"/>
          <p:cNvSpPr txBox="1"/>
          <p:nvPr>
            <p:ph type="title"/>
          </p:nvPr>
        </p:nvSpPr>
        <p:spPr>
          <a:xfrm>
            <a:off x="2344534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b="0" sz="22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16" name="Google Shape;116;p39"/>
          <p:cNvSpPr/>
          <p:nvPr>
            <p:ph idx="2" type="pic"/>
          </p:nvPr>
        </p:nvSpPr>
        <p:spPr>
          <a:xfrm>
            <a:off x="417231" y="898156"/>
            <a:ext cx="1620300" cy="162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117" name="Google Shape;117;p39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9"/>
          <p:cNvSpPr/>
          <p:nvPr/>
        </p:nvSpPr>
        <p:spPr>
          <a:xfrm>
            <a:off x="360000" y="2791475"/>
            <a:ext cx="1734900" cy="1734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9"/>
          <p:cNvSpPr txBox="1"/>
          <p:nvPr>
            <p:ph idx="3" type="title"/>
          </p:nvPr>
        </p:nvSpPr>
        <p:spPr>
          <a:xfrm>
            <a:off x="2344534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b="0" sz="22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0" name="Google Shape;120;p39"/>
          <p:cNvSpPr/>
          <p:nvPr>
            <p:ph idx="4" type="pic"/>
          </p:nvPr>
        </p:nvSpPr>
        <p:spPr>
          <a:xfrm>
            <a:off x="417231" y="2848706"/>
            <a:ext cx="1620300" cy="1620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s com descrição 01 1">
  <p:cSld name="TITLE_AND_BODY_2_1_1_2_2_1">
    <p:bg>
      <p:bgPr>
        <a:solidFill>
          <a:srgbClr val="F7F7F7">
            <a:alpha val="94509"/>
          </a:srgbClr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40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40"/>
          <p:cNvSpPr txBox="1"/>
          <p:nvPr>
            <p:ph type="title"/>
          </p:nvPr>
        </p:nvSpPr>
        <p:spPr>
          <a:xfrm>
            <a:off x="2287309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b="0" sz="22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sp>
        <p:nvSpPr>
          <p:cNvPr id="124" name="Google Shape;124;p40"/>
          <p:cNvSpPr/>
          <p:nvPr>
            <p:ph idx="2" type="pic"/>
          </p:nvPr>
        </p:nvSpPr>
        <p:spPr>
          <a:xfrm>
            <a:off x="360006" y="898156"/>
            <a:ext cx="1620300" cy="16203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40"/>
          <p:cNvSpPr txBox="1"/>
          <p:nvPr>
            <p:ph idx="3" type="title"/>
          </p:nvPr>
        </p:nvSpPr>
        <p:spPr>
          <a:xfrm>
            <a:off x="2287309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b="0" sz="22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sp>
        <p:nvSpPr>
          <p:cNvPr id="126" name="Google Shape;126;p40"/>
          <p:cNvSpPr/>
          <p:nvPr>
            <p:ph idx="4" type="pic"/>
          </p:nvPr>
        </p:nvSpPr>
        <p:spPr>
          <a:xfrm>
            <a:off x="360006" y="2848706"/>
            <a:ext cx="1620300" cy="16203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imagens">
  <p:cSld name="TITLE_AND_BODY_2_1_1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41"/>
          <p:cNvPicPr preferRelativeResize="0"/>
          <p:nvPr/>
        </p:nvPicPr>
        <p:blipFill rotWithShape="1">
          <a:blip r:embed="rId2">
            <a:alphaModFix/>
          </a:blip>
          <a:srcRect b="0" l="0" r="18334" t="0"/>
          <a:stretch/>
        </p:blipFill>
        <p:spPr>
          <a:xfrm flipH="1">
            <a:off x="1" y="0"/>
            <a:ext cx="46074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1"/>
          <p:cNvSpPr/>
          <p:nvPr>
            <p:ph idx="2" type="pic"/>
          </p:nvPr>
        </p:nvSpPr>
        <p:spPr>
          <a:xfrm>
            <a:off x="750763" y="1462050"/>
            <a:ext cx="3105900" cy="3069300"/>
          </a:xfrm>
          <a:prstGeom prst="snip2DiagRect">
            <a:avLst>
              <a:gd fmla="val 0" name="adj1"/>
              <a:gd fmla="val 789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41"/>
          <p:cNvSpPr txBox="1"/>
          <p:nvPr>
            <p:ph type="title"/>
          </p:nvPr>
        </p:nvSpPr>
        <p:spPr>
          <a:xfrm>
            <a:off x="750775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31" name="Google Shape;131;p41"/>
          <p:cNvSpPr/>
          <p:nvPr>
            <p:ph idx="3" type="pic"/>
          </p:nvPr>
        </p:nvSpPr>
        <p:spPr>
          <a:xfrm>
            <a:off x="5260638" y="1462050"/>
            <a:ext cx="3105900" cy="3069300"/>
          </a:xfrm>
          <a:prstGeom prst="snip2DiagRect">
            <a:avLst>
              <a:gd fmla="val 0" name="adj1"/>
              <a:gd fmla="val 789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41"/>
          <p:cNvSpPr txBox="1"/>
          <p:nvPr>
            <p:ph idx="4" type="title"/>
          </p:nvPr>
        </p:nvSpPr>
        <p:spPr>
          <a:xfrm>
            <a:off x="5260650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None/>
              <a:defRPr b="0" sz="2000">
                <a:solidFill>
                  <a:srgbClr val="DBE96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  <p15:guide id="8" pos="2902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heia">
  <p:cSld name="TITLE_3">
    <p:bg>
      <p:bgPr>
        <a:solidFill>
          <a:srgbClr val="01080E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2"/>
          <p:cNvSpPr/>
          <p:nvPr>
            <p:ph idx="2" type="pic"/>
          </p:nvPr>
        </p:nvSpPr>
        <p:spPr>
          <a:xfrm>
            <a:off x="260700" y="283650"/>
            <a:ext cx="8622600" cy="4576200"/>
          </a:xfrm>
          <a:prstGeom prst="snip2DiagRect">
            <a:avLst>
              <a:gd fmla="val 0" name="adj1"/>
              <a:gd fmla="val 9774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135" name="Google Shape;135;p4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staque">
  <p:cSld name="TITLE_AND_BODY_2_2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5"/>
          <p:cNvSpPr txBox="1"/>
          <p:nvPr>
            <p:ph type="title"/>
          </p:nvPr>
        </p:nvSpPr>
        <p:spPr>
          <a:xfrm>
            <a:off x="900000" y="1221000"/>
            <a:ext cx="5274600" cy="21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38" name="Google Shape;138;p45"/>
          <p:cNvSpPr txBox="1"/>
          <p:nvPr>
            <p:ph idx="2" type="title"/>
          </p:nvPr>
        </p:nvSpPr>
        <p:spPr>
          <a:xfrm>
            <a:off x="900000" y="3403500"/>
            <a:ext cx="55026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pic>
        <p:nvPicPr>
          <p:cNvPr id="139" name="Google Shape;139;p45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2" y="0"/>
            <a:ext cx="12477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567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ões 01">
  <p:cSld name="TITLE_AND_BODY_2_1_1_2_1_1_1_1">
    <p:bg>
      <p:bgPr>
        <a:solidFill>
          <a:srgbClr val="01080E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46"/>
          <p:cNvSpPr txBox="1"/>
          <p:nvPr>
            <p:ph type="title"/>
          </p:nvPr>
        </p:nvSpPr>
        <p:spPr>
          <a:xfrm>
            <a:off x="720000" y="2167154"/>
            <a:ext cx="3342000" cy="7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44" name="Google Shape;144;p46"/>
          <p:cNvSpPr txBox="1"/>
          <p:nvPr>
            <p:ph idx="2" type="title"/>
          </p:nvPr>
        </p:nvSpPr>
        <p:spPr>
          <a:xfrm>
            <a:off x="720113" y="1180463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45" name="Google Shape;145;p46"/>
          <p:cNvSpPr/>
          <p:nvPr>
            <p:ph idx="3" type="pic"/>
          </p:nvPr>
        </p:nvSpPr>
        <p:spPr>
          <a:xfrm>
            <a:off x="6034450" y="588600"/>
            <a:ext cx="2592000" cy="2592000"/>
          </a:xfrm>
          <a:prstGeom prst="snip2DiagRect">
            <a:avLst>
              <a:gd fmla="val 19543" name="adj1"/>
              <a:gd fmla="val 0" name="adj2"/>
            </a:avLst>
          </a:prstGeom>
          <a:noFill/>
          <a:ln>
            <a:noFill/>
          </a:ln>
        </p:spPr>
      </p:sp>
      <p:sp>
        <p:nvSpPr>
          <p:cNvPr id="146" name="Google Shape;146;p46"/>
          <p:cNvSpPr txBox="1"/>
          <p:nvPr/>
        </p:nvSpPr>
        <p:spPr>
          <a:xfrm>
            <a:off x="360000" y="360000"/>
            <a:ext cx="472500" cy="7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pt-BR" sz="80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b="1" i="0" sz="8000" u="none" cap="none" strike="noStrike">
              <a:solidFill>
                <a:srgbClr val="77A316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47" name="Google Shape;147;p46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ões 02">
  <p:cSld name="TITLE_AND_BODY_2_1_1_2_1_1">
    <p:bg>
      <p:bgPr>
        <a:solidFill>
          <a:srgbClr val="F7F7F7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7"/>
          <p:cNvSpPr txBox="1"/>
          <p:nvPr/>
        </p:nvSpPr>
        <p:spPr>
          <a:xfrm>
            <a:off x="148514" y="-1013388"/>
            <a:ext cx="2211300" cy="61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0"/>
              <a:buFont typeface="Arial"/>
              <a:buNone/>
            </a:pPr>
            <a:r>
              <a:rPr b="1" i="0" lang="pt-BR" sz="40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b="1" i="0" sz="400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50" name="Google Shape;150;p47"/>
          <p:cNvSpPr txBox="1"/>
          <p:nvPr>
            <p:ph type="title"/>
          </p:nvPr>
        </p:nvSpPr>
        <p:spPr>
          <a:xfrm>
            <a:off x="3012475" y="2668675"/>
            <a:ext cx="3342000" cy="6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51" name="Google Shape;151;p47"/>
          <p:cNvSpPr txBox="1"/>
          <p:nvPr>
            <p:ph idx="2" type="title"/>
          </p:nvPr>
        </p:nvSpPr>
        <p:spPr>
          <a:xfrm>
            <a:off x="3012588" y="1781525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52" name="Google Shape;152;p47"/>
          <p:cNvSpPr/>
          <p:nvPr>
            <p:ph idx="3" type="pic"/>
          </p:nvPr>
        </p:nvSpPr>
        <p:spPr>
          <a:xfrm>
            <a:off x="720150" y="1534350"/>
            <a:ext cx="2074800" cy="2074800"/>
          </a:xfrm>
          <a:prstGeom prst="snip2DiagRect">
            <a:avLst>
              <a:gd fmla="val 0" name="adj1"/>
              <a:gd fmla="val 16667" name="adj2"/>
            </a:avLst>
          </a:prstGeom>
          <a:noFill/>
          <a:ln>
            <a:noFill/>
          </a:ln>
        </p:spPr>
      </p:sp>
      <p:pic>
        <p:nvPicPr>
          <p:cNvPr id="153" name="Google Shape;153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47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Imagens ">
  <p:cSld name="TITLE_3_1">
    <p:bg>
      <p:bgPr>
        <a:solidFill>
          <a:srgbClr val="01080E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48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48"/>
          <p:cNvSpPr/>
          <p:nvPr>
            <p:ph idx="2" type="pic"/>
          </p:nvPr>
        </p:nvSpPr>
        <p:spPr>
          <a:xfrm>
            <a:off x="248125" y="360000"/>
            <a:ext cx="2804100" cy="4423500"/>
          </a:xfrm>
          <a:prstGeom prst="snip2DiagRect">
            <a:avLst>
              <a:gd fmla="val 15252" name="adj1"/>
              <a:gd fmla="val 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48"/>
          <p:cNvSpPr/>
          <p:nvPr>
            <p:ph idx="3" type="pic"/>
          </p:nvPr>
        </p:nvSpPr>
        <p:spPr>
          <a:xfrm>
            <a:off x="3132076" y="360000"/>
            <a:ext cx="2804100" cy="4423500"/>
          </a:xfrm>
          <a:prstGeom prst="snip2SameRect">
            <a:avLst>
              <a:gd fmla="val 0" name="adj1"/>
              <a:gd fmla="val 16391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48"/>
          <p:cNvSpPr/>
          <p:nvPr>
            <p:ph idx="4" type="pic"/>
          </p:nvPr>
        </p:nvSpPr>
        <p:spPr>
          <a:xfrm>
            <a:off x="6016027" y="360000"/>
            <a:ext cx="2804100" cy="44235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156">
          <p15:clr>
            <a:srgbClr val="E46962"/>
          </p15:clr>
        </p15:guide>
        <p15:guide id="6" orient="horz" pos="117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Persona 01">
  <p:cSld name="TITLE_AND_BODY_2_1_1_2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49"/>
          <p:cNvPicPr preferRelativeResize="0"/>
          <p:nvPr/>
        </p:nvPicPr>
        <p:blipFill rotWithShape="1">
          <a:blip r:embed="rId2">
            <a:alphaModFix amt="10000"/>
          </a:blip>
          <a:srcRect b="11425" l="0" r="0" t="11424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49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49"/>
          <p:cNvSpPr txBox="1"/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64" name="Google Shape;164;p49"/>
          <p:cNvSpPr txBox="1"/>
          <p:nvPr>
            <p:ph idx="2" type="title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65" name="Google Shape;165;p49"/>
          <p:cNvSpPr/>
          <p:nvPr>
            <p:ph idx="3" type="pic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 AA" type="title">
  <p:cSld name="TITLE">
    <p:bg>
      <p:bgPr>
        <a:solidFill>
          <a:srgbClr val="01080E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3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Persona 02">
  <p:cSld name="TITLE_AND_BODY_2_1_1_2_1">
    <p:bg>
      <p:bgPr>
        <a:solidFill>
          <a:srgbClr val="F7F7F7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50"/>
          <p:cNvPicPr preferRelativeResize="0"/>
          <p:nvPr/>
        </p:nvPicPr>
        <p:blipFill rotWithShape="1">
          <a:blip r:embed="rId2">
            <a:alphaModFix amt="10000"/>
          </a:blip>
          <a:srcRect b="11433" l="0" r="0" t="11417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50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50"/>
          <p:cNvSpPr txBox="1"/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70" name="Google Shape;170;p50"/>
          <p:cNvSpPr txBox="1"/>
          <p:nvPr>
            <p:ph idx="2" type="title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71" name="Google Shape;171;p50"/>
          <p:cNvSpPr/>
          <p:nvPr>
            <p:ph idx="3" type="pic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radecimentos 1">
  <p:cSld name="TITLE_AND_BODY_2_2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51"/>
          <p:cNvPicPr preferRelativeResize="0"/>
          <p:nvPr/>
        </p:nvPicPr>
        <p:blipFill rotWithShape="1">
          <a:blip r:embed="rId2">
            <a:alphaModFix amt="10000"/>
          </a:blip>
          <a:srcRect b="10777" l="14213" r="14220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51"/>
          <p:cNvSpPr/>
          <p:nvPr/>
        </p:nvSpPr>
        <p:spPr>
          <a:xfrm>
            <a:off x="3104525" y="4212000"/>
            <a:ext cx="2934900" cy="571500"/>
          </a:xfrm>
          <a:prstGeom prst="snip2DiagRect">
            <a:avLst>
              <a:gd fmla="val 0" name="adj1"/>
              <a:gd fmla="val 14125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51"/>
          <p:cNvSpPr txBox="1"/>
          <p:nvPr>
            <p:ph type="title"/>
          </p:nvPr>
        </p:nvSpPr>
        <p:spPr>
          <a:xfrm>
            <a:off x="1739100" y="720000"/>
            <a:ext cx="5665800" cy="11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76" name="Google Shape;176;p51"/>
          <p:cNvSpPr txBox="1"/>
          <p:nvPr>
            <p:ph idx="2" type="title"/>
          </p:nvPr>
        </p:nvSpPr>
        <p:spPr>
          <a:xfrm>
            <a:off x="1739100" y="1993950"/>
            <a:ext cx="56658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pic>
        <p:nvPicPr>
          <p:cNvPr id="177" name="Google Shape;177;p5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07013" y="4326827"/>
            <a:ext cx="573141" cy="267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8" name="Google Shape;178;p51"/>
          <p:cNvCxnSpPr/>
          <p:nvPr/>
        </p:nvCxnSpPr>
        <p:spPr>
          <a:xfrm>
            <a:off x="4032538" y="4286575"/>
            <a:ext cx="0" cy="397500"/>
          </a:xfrm>
          <a:prstGeom prst="straightConnector1">
            <a:avLst/>
          </a:prstGeom>
          <a:noFill/>
          <a:ln cap="flat" cmpd="sng" w="9525">
            <a:solidFill>
              <a:srgbClr val="F7F7F7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9" name="Google Shape;179;p51">
            <a:hlinkClick r:id="rId5"/>
          </p:cNvPr>
          <p:cNvSpPr txBox="1"/>
          <p:nvPr/>
        </p:nvSpPr>
        <p:spPr>
          <a:xfrm>
            <a:off x="4472576" y="4405350"/>
            <a:ext cx="1566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Escola</a:t>
            </a:r>
            <a:r>
              <a:rPr b="0" i="0" lang="pt-BR" sz="12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 Data Science</a:t>
            </a:r>
            <a:endParaRPr b="0" i="0" sz="12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pic>
        <p:nvPicPr>
          <p:cNvPr id="180" name="Google Shape;180;p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13359" y="4351675"/>
            <a:ext cx="278401" cy="26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54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013">
          <p15:clr>
            <a:srgbClr val="E46962"/>
          </p15:clr>
        </p15:guide>
        <p15:guide id="4" pos="5533">
          <p15:clr>
            <a:srgbClr val="E46962"/>
          </p15:clr>
        </p15:guide>
        <p15:guide id="5" orient="horz" pos="22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rcador de Vídeo">
  <p:cSld name="TITLE_5">
    <p:bg>
      <p:bgPr>
        <a:solidFill>
          <a:srgbClr val="01080E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44"/>
          <p:cNvPicPr preferRelativeResize="0"/>
          <p:nvPr/>
        </p:nvPicPr>
        <p:blipFill rotWithShape="1">
          <a:blip r:embed="rId2">
            <a:alphaModFix amt="10000"/>
          </a:blip>
          <a:srcRect b="10777" l="14213" r="14220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44"/>
          <p:cNvSpPr/>
          <p:nvPr/>
        </p:nvSpPr>
        <p:spPr>
          <a:xfrm>
            <a:off x="350350" y="350350"/>
            <a:ext cx="8473950" cy="4434050"/>
          </a:xfrm>
          <a:custGeom>
            <a:rect b="b" l="l" r="r" t="t"/>
            <a:pathLst>
              <a:path extrusionOk="0" h="177362" w="338958">
                <a:moveTo>
                  <a:pt x="895" y="398"/>
                </a:moveTo>
                <a:lnTo>
                  <a:pt x="0" y="165538"/>
                </a:lnTo>
                <a:lnTo>
                  <a:pt x="12262" y="176924"/>
                </a:lnTo>
                <a:lnTo>
                  <a:pt x="127000" y="177362"/>
                </a:lnTo>
                <a:lnTo>
                  <a:pt x="137072" y="169917"/>
                </a:lnTo>
                <a:lnTo>
                  <a:pt x="282027" y="169917"/>
                </a:lnTo>
                <a:lnTo>
                  <a:pt x="290786" y="177362"/>
                </a:lnTo>
                <a:lnTo>
                  <a:pt x="338958" y="177362"/>
                </a:lnTo>
                <a:lnTo>
                  <a:pt x="338958" y="12262"/>
                </a:lnTo>
                <a:lnTo>
                  <a:pt x="328010" y="0"/>
                </a:lnTo>
                <a:lnTo>
                  <a:pt x="190500" y="0"/>
                </a:lnTo>
                <a:lnTo>
                  <a:pt x="183029" y="5615"/>
                </a:lnTo>
                <a:lnTo>
                  <a:pt x="48610" y="6131"/>
                </a:lnTo>
                <a:lnTo>
                  <a:pt x="41498" y="196"/>
                </a:lnTo>
                <a:close/>
              </a:path>
            </a:pathLst>
          </a:custGeom>
          <a:solidFill>
            <a:srgbClr val="01080E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44"/>
          <p:cNvSpPr/>
          <p:nvPr/>
        </p:nvSpPr>
        <p:spPr>
          <a:xfrm rot="5400000">
            <a:off x="4385650" y="2280538"/>
            <a:ext cx="660900" cy="571500"/>
          </a:xfrm>
          <a:prstGeom prst="triangle">
            <a:avLst>
              <a:gd fmla="val 50000" name="adj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5556">
          <p15:clr>
            <a:srgbClr val="E46962"/>
          </p15:clr>
        </p15:guide>
        <p15:guide id="2" orient="horz" pos="3013">
          <p15:clr>
            <a:srgbClr val="E46962"/>
          </p15:clr>
        </p15:guide>
        <p15:guide id="3" pos="227">
          <p15:clr>
            <a:srgbClr val="E46962"/>
          </p15:clr>
        </p15:guide>
        <p15:guide id="4" orient="horz" pos="227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 BB">
  <p:cSld name="TITLE_4">
    <p:bg>
      <p:bgPr>
        <a:solidFill>
          <a:srgbClr val="F7F7F7">
            <a:alpha val="94509"/>
          </a:srgbClr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5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>
  <p:cSld name="Slide de Título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9" name="Google Shape;189;p53"/>
          <p:cNvSpPr txBox="1"/>
          <p:nvPr>
            <p:ph idx="1" type="subTitle"/>
          </p:nvPr>
        </p:nvSpPr>
        <p:spPr>
          <a:xfrm>
            <a:off x="1143000" y="2701528"/>
            <a:ext cx="6858000" cy="5031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190" name="Google Shape;190;p53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p53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2" name="Google Shape;192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 - Slide de título [PDF]">
  <p:cSld name="TITLE_2">
    <p:bg>
      <p:bgPr>
        <a:solidFill>
          <a:srgbClr val="01080E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30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30"/>
          <p:cNvSpPr/>
          <p:nvPr>
            <p:ph idx="2" type="pic"/>
          </p:nvPr>
        </p:nvSpPr>
        <p:spPr>
          <a:xfrm>
            <a:off x="4298100" y="835500"/>
            <a:ext cx="4513200" cy="3537900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30"/>
          <p:cNvSpPr txBox="1"/>
          <p:nvPr>
            <p:ph type="title"/>
          </p:nvPr>
        </p:nvSpPr>
        <p:spPr>
          <a:xfrm>
            <a:off x="360300" y="1776450"/>
            <a:ext cx="56031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35" name="Google Shape;35;p30"/>
          <p:cNvSpPr txBox="1"/>
          <p:nvPr>
            <p:ph idx="3" type="title"/>
          </p:nvPr>
        </p:nvSpPr>
        <p:spPr>
          <a:xfrm>
            <a:off x="360300" y="3093400"/>
            <a:ext cx="36846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 Light"/>
              <a:buNone/>
              <a:defRPr b="0" sz="16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grpSp>
        <p:nvGrpSpPr>
          <p:cNvPr id="36" name="Google Shape;36;p30"/>
          <p:cNvGrpSpPr/>
          <p:nvPr/>
        </p:nvGrpSpPr>
        <p:grpSpPr>
          <a:xfrm>
            <a:off x="8008889" y="328753"/>
            <a:ext cx="799550" cy="216639"/>
            <a:chOff x="7753075" y="465125"/>
            <a:chExt cx="1056208" cy="230100"/>
          </a:xfrm>
        </p:grpSpPr>
        <p:sp>
          <p:nvSpPr>
            <p:cNvPr id="37" name="Google Shape;37;p30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30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30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30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30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30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30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Google Shape;44;p30"/>
          <p:cNvSpPr txBox="1"/>
          <p:nvPr/>
        </p:nvSpPr>
        <p:spPr>
          <a:xfrm>
            <a:off x="4302000" y="31362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45" name="Google Shape;45;p30"/>
          <p:cNvSpPr txBox="1"/>
          <p:nvPr>
            <p:ph idx="4" type="title"/>
          </p:nvPr>
        </p:nvSpPr>
        <p:spPr>
          <a:xfrm>
            <a:off x="360300" y="4522788"/>
            <a:ext cx="39378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pic>
        <p:nvPicPr>
          <p:cNvPr id="46" name="Google Shape;4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300" y="313625"/>
            <a:ext cx="573141" cy="2673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30"/>
          <p:cNvSpPr/>
          <p:nvPr/>
        </p:nvSpPr>
        <p:spPr>
          <a:xfrm flipH="1" rot="10800000">
            <a:off x="4299750" y="4373201"/>
            <a:ext cx="4509900" cy="501000"/>
          </a:xfrm>
          <a:prstGeom prst="snip1Rect">
            <a:avLst>
              <a:gd fmla="val 50000" name="adj"/>
            </a:avLst>
          </a:prstGeom>
          <a:solidFill>
            <a:srgbClr val="77A316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0"/>
          <p:cNvSpPr txBox="1"/>
          <p:nvPr/>
        </p:nvSpPr>
        <p:spPr>
          <a:xfrm>
            <a:off x="4668296" y="4559481"/>
            <a:ext cx="2985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ESCOLA_</a:t>
            </a:r>
            <a:r>
              <a:rPr b="1" i="0" lang="pt-BR" sz="11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 DATA SCIENCE</a:t>
            </a:r>
            <a:endParaRPr b="1" i="0" sz="1100" u="none" cap="none" strike="noStrike">
              <a:solidFill>
                <a:srgbClr val="01080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49" name="Google Shape;49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4323" y="4577950"/>
            <a:ext cx="159400" cy="1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211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070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70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- Subtítulo Aula [Temas Aprofundados]">
  <p:cSld name="TITLE_1_1">
    <p:bg>
      <p:bgPr>
        <a:solidFill>
          <a:srgbClr val="01080E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31"/>
          <p:cNvPicPr preferRelativeResize="0"/>
          <p:nvPr/>
        </p:nvPicPr>
        <p:blipFill rotWithShape="1">
          <a:blip r:embed="rId3">
            <a:alphaModFix amt="60000"/>
          </a:blip>
          <a:srcRect b="9613" l="0" r="41553" t="960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31"/>
          <p:cNvSpPr txBox="1"/>
          <p:nvPr>
            <p:ph type="title"/>
          </p:nvPr>
        </p:nvSpPr>
        <p:spPr>
          <a:xfrm>
            <a:off x="720000" y="1365950"/>
            <a:ext cx="5156400" cy="22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54" name="Google Shape;54;p31"/>
          <p:cNvSpPr txBox="1"/>
          <p:nvPr>
            <p:ph idx="2" type="title"/>
          </p:nvPr>
        </p:nvSpPr>
        <p:spPr>
          <a:xfrm>
            <a:off x="720000" y="882638"/>
            <a:ext cx="63237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55" name="Google Shape;55;p31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2 - Sumário" type="secHead">
  <p:cSld name="SECTION_HEADER">
    <p:bg>
      <p:bgPr>
        <a:solidFill>
          <a:srgbClr val="01080E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3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32"/>
          <p:cNvSpPr txBox="1"/>
          <p:nvPr/>
        </p:nvSpPr>
        <p:spPr>
          <a:xfrm>
            <a:off x="360000" y="180000"/>
            <a:ext cx="74265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180000" spcFirstLastPara="1" rIns="180000" wrap="square" tIns="72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Sumário</a:t>
            </a:r>
            <a:endParaRPr b="1" i="0" sz="3000" u="none" cap="none" strike="noStrike">
              <a:solidFill>
                <a:schemeClr val="lt1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0" name="Google Shape;60;p32"/>
          <p:cNvSpPr/>
          <p:nvPr/>
        </p:nvSpPr>
        <p:spPr>
          <a:xfrm rot="5400000">
            <a:off x="-258550" y="386700"/>
            <a:ext cx="711000" cy="193800"/>
          </a:xfrm>
          <a:prstGeom prst="trapezoid">
            <a:avLst>
              <a:gd fmla="val 67463" name="adj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" name="Google Shape;61;p32"/>
          <p:cNvGrpSpPr/>
          <p:nvPr/>
        </p:nvGrpSpPr>
        <p:grpSpPr>
          <a:xfrm>
            <a:off x="360342" y="4813790"/>
            <a:ext cx="563065" cy="152556"/>
            <a:chOff x="7753075" y="465125"/>
            <a:chExt cx="1056208" cy="230100"/>
          </a:xfrm>
        </p:grpSpPr>
        <p:sp>
          <p:nvSpPr>
            <p:cNvPr id="62" name="Google Shape;62;p32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32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32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32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32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32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32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" name="Google Shape;69;p32"/>
          <p:cNvSpPr/>
          <p:nvPr/>
        </p:nvSpPr>
        <p:spPr>
          <a:xfrm>
            <a:off x="2220100" y="4810950"/>
            <a:ext cx="6203244" cy="152552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2"/>
          <p:cNvSpPr txBox="1"/>
          <p:nvPr/>
        </p:nvSpPr>
        <p:spPr>
          <a:xfrm>
            <a:off x="7063150" y="349950"/>
            <a:ext cx="17916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rgbClr val="F6B26B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pic>
        <p:nvPicPr>
          <p:cNvPr id="71" name="Google Shape;7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02825" y="4685238"/>
            <a:ext cx="252000" cy="2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27">
          <p15:clr>
            <a:srgbClr val="E46962"/>
          </p15:clr>
        </p15:guide>
        <p15:guide id="2" orient="horz" pos="113">
          <p15:clr>
            <a:srgbClr val="E46962"/>
          </p15:clr>
        </p15:guide>
        <p15:guide id="3" orient="horz" pos="3127">
          <p15:clr>
            <a:srgbClr val="E46962"/>
          </p15:clr>
        </p15:guide>
        <p15:guide id="4" pos="5578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2">
  <p:cSld name="TITLE_AND_BODY_1">
    <p:bg>
      <p:bgPr>
        <a:solidFill>
          <a:srgbClr val="F7F7F7">
            <a:alpha val="94509"/>
          </a:srgbClr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34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97880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34"/>
          <p:cNvSpPr txBox="1"/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75" name="Google Shape;75;p34"/>
          <p:cNvSpPr txBox="1"/>
          <p:nvPr>
            <p:ph idx="2" type="title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76" name="Google Shape;76;p34"/>
          <p:cNvSpPr txBox="1"/>
          <p:nvPr>
            <p:ph idx="3" type="title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77" name="Google Shape;77;p34"/>
          <p:cNvSpPr txBox="1"/>
          <p:nvPr>
            <p:ph idx="4" type="title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78" name="Google Shape;78;p34"/>
          <p:cNvSpPr/>
          <p:nvPr>
            <p:ph idx="5" type="pic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34"/>
          <p:cNvSpPr/>
          <p:nvPr>
            <p:ph idx="6" type="pic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34"/>
          <p:cNvSpPr/>
          <p:nvPr>
            <p:ph idx="7" type="pic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08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1" type="tx">
  <p:cSld name="TITLE_AND_BOD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35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35"/>
          <p:cNvSpPr txBox="1"/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84" name="Google Shape;84;p35"/>
          <p:cNvSpPr txBox="1"/>
          <p:nvPr>
            <p:ph idx="2" type="title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5" name="Google Shape;85;p35"/>
          <p:cNvSpPr txBox="1"/>
          <p:nvPr>
            <p:ph idx="3" type="title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6" name="Google Shape;86;p35"/>
          <p:cNvSpPr txBox="1"/>
          <p:nvPr>
            <p:ph idx="4" type="title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7" name="Google Shape;87;p35"/>
          <p:cNvSpPr/>
          <p:nvPr>
            <p:ph idx="5" type="pic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35"/>
          <p:cNvSpPr/>
          <p:nvPr>
            <p:ph idx="6" type="pic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9" name="Google Shape;89;p35"/>
          <p:cNvSpPr/>
          <p:nvPr>
            <p:ph idx="7" type="pic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22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3">
  <p:cSld name="TITLE_AND_BODY_2_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6"/>
          <p:cNvPicPr preferRelativeResize="0"/>
          <p:nvPr/>
        </p:nvPicPr>
        <p:blipFill rotWithShape="1">
          <a:blip r:embed="rId2">
            <a:alphaModFix amt="5000"/>
          </a:blip>
          <a:srcRect b="9613" l="0" r="0" t="9603"/>
          <a:stretch/>
        </p:blipFill>
        <p:spPr>
          <a:xfrm>
            <a:off x="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36"/>
          <p:cNvPicPr preferRelativeResize="0"/>
          <p:nvPr/>
        </p:nvPicPr>
        <p:blipFill rotWithShape="1">
          <a:blip r:embed="rId3">
            <a:alphaModFix/>
          </a:blip>
          <a:srcRect b="0" l="0" r="7654" t="0"/>
          <a:stretch/>
        </p:blipFill>
        <p:spPr>
          <a:xfrm>
            <a:off x="4922000" y="0"/>
            <a:ext cx="4222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36"/>
          <p:cNvSpPr txBox="1"/>
          <p:nvPr>
            <p:ph type="title"/>
          </p:nvPr>
        </p:nvSpPr>
        <p:spPr>
          <a:xfrm>
            <a:off x="360000" y="360000"/>
            <a:ext cx="4221900" cy="17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36"/>
          <p:cNvSpPr txBox="1"/>
          <p:nvPr>
            <p:ph idx="2" type="title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5" name="Google Shape;95;p36"/>
          <p:cNvSpPr txBox="1"/>
          <p:nvPr>
            <p:ph idx="3" type="title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6" name="Google Shape;96;p36"/>
          <p:cNvSpPr txBox="1"/>
          <p:nvPr>
            <p:ph idx="4" type="title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7" name="Google Shape;97;p36"/>
          <p:cNvSpPr/>
          <p:nvPr>
            <p:ph idx="5" type="pic"/>
          </p:nvPr>
        </p:nvSpPr>
        <p:spPr>
          <a:xfrm>
            <a:off x="5615600" y="360000"/>
            <a:ext cx="3239100" cy="4597800"/>
          </a:xfrm>
          <a:prstGeom prst="snip2DiagRect">
            <a:avLst>
              <a:gd fmla="val 0" name="adj1"/>
              <a:gd fmla="val 11328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4">
  <p:cSld name="TITLE_AND_BODY_2_1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37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37"/>
          <p:cNvPicPr preferRelativeResize="0"/>
          <p:nvPr/>
        </p:nvPicPr>
        <p:blipFill rotWithShape="1">
          <a:blip r:embed="rId3">
            <a:alphaModFix/>
          </a:blip>
          <a:srcRect b="7059" l="0" r="0" t="7057"/>
          <a:stretch/>
        </p:blipFill>
        <p:spPr>
          <a:xfrm flipH="1">
            <a:off x="0" y="0"/>
            <a:ext cx="53235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7"/>
          <p:cNvSpPr/>
          <p:nvPr>
            <p:ph idx="2" type="pic"/>
          </p:nvPr>
        </p:nvSpPr>
        <p:spPr>
          <a:xfrm>
            <a:off x="5615600" y="360000"/>
            <a:ext cx="3239100" cy="4597800"/>
          </a:xfrm>
          <a:prstGeom prst="snip2DiagRect">
            <a:avLst>
              <a:gd fmla="val 13656" name="adj1"/>
              <a:gd fmla="val 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37"/>
          <p:cNvSpPr txBox="1"/>
          <p:nvPr>
            <p:ph type="title"/>
          </p:nvPr>
        </p:nvSpPr>
        <p:spPr>
          <a:xfrm>
            <a:off x="360000" y="360000"/>
            <a:ext cx="4221900" cy="12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03" name="Google Shape;103;p37"/>
          <p:cNvSpPr txBox="1"/>
          <p:nvPr>
            <p:ph idx="3" type="title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04" name="Google Shape;104;p37"/>
          <p:cNvSpPr txBox="1"/>
          <p:nvPr>
            <p:ph idx="4" type="title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05" name="Google Shape;105;p37"/>
          <p:cNvSpPr txBox="1"/>
          <p:nvPr>
            <p:ph idx="5" type="title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1080E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9pPr>
          </a:lstStyle>
          <a:p/>
        </p:txBody>
      </p:sp>
      <p:sp>
        <p:nvSpPr>
          <p:cNvPr id="7" name="Google Shape;7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Light"/>
              <a:buChar char="●"/>
              <a:defRPr b="0" i="0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" name="Google Shape;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eb2743ce12_0_15"/>
          <p:cNvSpPr txBox="1"/>
          <p:nvPr>
            <p:ph type="title"/>
          </p:nvPr>
        </p:nvSpPr>
        <p:spPr>
          <a:xfrm>
            <a:off x="360300" y="2247525"/>
            <a:ext cx="6509400" cy="126185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FNBC - FORMA NORMAL </a:t>
            </a:r>
            <a:br>
              <a:rPr lang="pt-BR"/>
            </a:br>
            <a:r>
              <a:rPr lang="pt-BR"/>
              <a:t>DE BOYCE-CODD</a:t>
            </a:r>
            <a:endParaRPr/>
          </a:p>
        </p:txBody>
      </p:sp>
      <p:sp>
        <p:nvSpPr>
          <p:cNvPr id="198" name="Google Shape;198;g2eb2743ce12_0_15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b2743ce12_0_226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4FN -  4ª FORMA NORMAL</a:t>
            </a:r>
            <a:endParaRPr/>
          </a:p>
        </p:txBody>
      </p:sp>
      <p:sp>
        <p:nvSpPr>
          <p:cNvPr id="322" name="Google Shape;322;g2eb2743ce12_0_226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eb5402d19b_0_0"/>
          <p:cNvSpPr/>
          <p:nvPr/>
        </p:nvSpPr>
        <p:spPr>
          <a:xfrm>
            <a:off x="1761180" y="1625058"/>
            <a:ext cx="5915605" cy="1507526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28" name="Google Shape;328;g2eb5402d19b_0_0"/>
          <p:cNvGraphicFramePr/>
          <p:nvPr/>
        </p:nvGraphicFramePr>
        <p:xfrm>
          <a:off x="1614198" y="143183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063575"/>
                <a:gridCol w="1033375"/>
                <a:gridCol w="1020950"/>
                <a:gridCol w="1118775"/>
                <a:gridCol w="851850"/>
                <a:gridCol w="8270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CPF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Cargo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Salário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Pedro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5314545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Roberta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4414554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Vendedora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2562457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329" name="Google Shape;329;g2eb5402d19b_0_0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30" name="Google Shape;330;g2eb5402d19b_0_0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g2eb5402d19b_0_0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g2eb5402d19b_0_0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3" name="Google Shape;333;g2eb5402d19b_0_0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34" name="Google Shape;334;g2eb5402d19b_0_0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g2eb5402d19b_0_0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g2eb5402d19b_0_0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7" name="Google Shape;337;g2eb5402d19b_0_0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38" name="Google Shape;338;g2eb5402d19b_0_0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39" name="Google Shape;339;g2eb5402d19b_0_0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COLABORADORES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eb5402d19b_0_15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ANTES DA 4FN</a:t>
            </a:r>
            <a:endParaRPr/>
          </a:p>
        </p:txBody>
      </p:sp>
      <p:sp>
        <p:nvSpPr>
          <p:cNvPr id="345" name="Google Shape;345;g2eb5402d19b_0_15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eb5402d19b_0_23"/>
          <p:cNvSpPr/>
          <p:nvPr/>
        </p:nvSpPr>
        <p:spPr>
          <a:xfrm>
            <a:off x="691978" y="1625058"/>
            <a:ext cx="8032922" cy="1590582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51" name="Google Shape;351;g2eb5402d19b_0_23"/>
          <p:cNvGraphicFramePr/>
          <p:nvPr/>
        </p:nvGraphicFramePr>
        <p:xfrm>
          <a:off x="527482" y="152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013000"/>
                <a:gridCol w="927975"/>
                <a:gridCol w="968925"/>
                <a:gridCol w="1047975"/>
                <a:gridCol w="881300"/>
                <a:gridCol w="762875"/>
                <a:gridCol w="926900"/>
                <a:gridCol w="15600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</a:t>
                      </a:r>
                      <a:endParaRPr sz="12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CPF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Cargo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Salário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Idioma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Curso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Pedro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5314545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Inglês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Gestão de Projetos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Roberta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4414554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Vendedora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Marketing Digital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2562457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352" name="Google Shape;352;g2eb5402d19b_0_2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53" name="Google Shape;353;g2eb5402d19b_0_2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g2eb5402d19b_0_2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g2eb5402d19b_0_2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6" name="Google Shape;356;g2eb5402d19b_0_2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57" name="Google Shape;357;g2eb5402d19b_0_2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g2eb5402d19b_0_2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g2eb5402d19b_0_2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0" name="Google Shape;360;g2eb5402d19b_0_2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61" name="Google Shape;361;g2eb5402d19b_0_2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62" name="Google Shape;362;g2eb5402d19b_0_23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COLABORADORES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eb5402d19b_0_92"/>
          <p:cNvSpPr/>
          <p:nvPr/>
        </p:nvSpPr>
        <p:spPr>
          <a:xfrm>
            <a:off x="691979" y="1625058"/>
            <a:ext cx="8023654" cy="1922229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68" name="Google Shape;368;g2eb5402d19b_0_92"/>
          <p:cNvGraphicFramePr/>
          <p:nvPr/>
        </p:nvGraphicFramePr>
        <p:xfrm>
          <a:off x="527482" y="152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013000"/>
                <a:gridCol w="927975"/>
                <a:gridCol w="968925"/>
                <a:gridCol w="1047975"/>
                <a:gridCol w="881300"/>
                <a:gridCol w="762875"/>
                <a:gridCol w="926900"/>
                <a:gridCol w="15600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</a:t>
                      </a:r>
                      <a:endParaRPr sz="12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CPF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Cargo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Salário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Idioma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Curso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Pedro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5314545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Inglês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Gestão de Projetos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Pedro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5314545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Gestão de Projetos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Roberta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4414554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Vendedora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Marketing Digital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2562457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369" name="Google Shape;369;g2eb5402d19b_0_92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70" name="Google Shape;370;g2eb5402d19b_0_92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g2eb5402d19b_0_92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g2eb5402d19b_0_92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3" name="Google Shape;373;g2eb5402d19b_0_92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74" name="Google Shape;374;g2eb5402d19b_0_92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g2eb5402d19b_0_92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g2eb5402d19b_0_92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7" name="Google Shape;377;g2eb5402d19b_0_92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78" name="Google Shape;378;g2eb5402d19b_0_92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79" name="Google Shape;379;g2eb5402d19b_0_92"/>
          <p:cNvSpPr/>
          <p:nvPr/>
        </p:nvSpPr>
        <p:spPr>
          <a:xfrm>
            <a:off x="6129525" y="2285510"/>
            <a:ext cx="9270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80" name="Google Shape;380;g2eb5402d19b_0_92"/>
          <p:cNvSpPr/>
          <p:nvPr/>
        </p:nvSpPr>
        <p:spPr>
          <a:xfrm>
            <a:off x="7056525" y="1851710"/>
            <a:ext cx="15600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81" name="Google Shape;381;g2eb5402d19b_0_92"/>
          <p:cNvSpPr/>
          <p:nvPr/>
        </p:nvSpPr>
        <p:spPr>
          <a:xfrm>
            <a:off x="1541325" y="2285510"/>
            <a:ext cx="9270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82" name="Google Shape;382;g2eb5402d19b_0_92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COLABORADORES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eb89df9cd3_0_19"/>
          <p:cNvSpPr/>
          <p:nvPr/>
        </p:nvSpPr>
        <p:spPr>
          <a:xfrm>
            <a:off x="691978" y="1411698"/>
            <a:ext cx="8032922" cy="2375442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88" name="Google Shape;388;g2eb89df9cd3_0_19"/>
          <p:cNvGraphicFramePr/>
          <p:nvPr/>
        </p:nvGraphicFramePr>
        <p:xfrm>
          <a:off x="527482" y="13163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013000"/>
                <a:gridCol w="927975"/>
                <a:gridCol w="968925"/>
                <a:gridCol w="1047975"/>
                <a:gridCol w="881300"/>
                <a:gridCol w="762875"/>
                <a:gridCol w="926900"/>
                <a:gridCol w="15600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</a:t>
                      </a:r>
                      <a:endParaRPr sz="12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CPF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Cargo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Salário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Idioma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Curso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Pedro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5314545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Inglês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Gestão de Projetos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Pedro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5314545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Gestão de Projetos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Roberta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4414554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Vendedora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Marketing Digital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Roberta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4414554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Vendedora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Análise de Dados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2562457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pt-BR" sz="12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389" name="Google Shape;389;g2eb89df9cd3_0_19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90" name="Google Shape;390;g2eb89df9cd3_0_19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g2eb89df9cd3_0_19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g2eb89df9cd3_0_19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3" name="Google Shape;393;g2eb89df9cd3_0_19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94" name="Google Shape;394;g2eb89df9cd3_0_19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g2eb89df9cd3_0_19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g2eb89df9cd3_0_19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7" name="Google Shape;397;g2eb89df9cd3_0_19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98" name="Google Shape;398;g2eb89df9cd3_0_19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99" name="Google Shape;399;g2eb89df9cd3_0_19"/>
          <p:cNvSpPr/>
          <p:nvPr/>
        </p:nvSpPr>
        <p:spPr>
          <a:xfrm>
            <a:off x="7056425" y="2835090"/>
            <a:ext cx="15600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400" name="Google Shape;400;g2eb89df9cd3_0_19"/>
          <p:cNvSpPr/>
          <p:nvPr/>
        </p:nvSpPr>
        <p:spPr>
          <a:xfrm>
            <a:off x="6129525" y="2441940"/>
            <a:ext cx="9270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401" name="Google Shape;401;g2eb89df9cd3_0_19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COLABORADORES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2eb5402d19b_0_72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DEPOIS DA 4FN</a:t>
            </a:r>
            <a:endParaRPr/>
          </a:p>
        </p:txBody>
      </p:sp>
      <p:sp>
        <p:nvSpPr>
          <p:cNvPr id="407" name="Google Shape;407;g2eb5402d19b_0_72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eb5402d19b_0_38"/>
          <p:cNvSpPr/>
          <p:nvPr/>
        </p:nvSpPr>
        <p:spPr>
          <a:xfrm>
            <a:off x="2032001" y="1729868"/>
            <a:ext cx="5406000" cy="1551812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13" name="Google Shape;413;g2eb5402d19b_0_38"/>
          <p:cNvGraphicFramePr/>
          <p:nvPr/>
        </p:nvGraphicFramePr>
        <p:xfrm>
          <a:off x="1869000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922400"/>
                <a:gridCol w="896225"/>
                <a:gridCol w="885450"/>
                <a:gridCol w="1142525"/>
                <a:gridCol w="807675"/>
                <a:gridCol w="7517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CPF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Cargo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Salário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Pedro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5314545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Roberta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4414554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Vendedora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2562457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Gerente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414" name="Google Shape;414;g2eb5402d19b_0_38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415" name="Google Shape;415;g2eb5402d19b_0_38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g2eb5402d19b_0_38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g2eb5402d19b_0_38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8" name="Google Shape;418;g2eb5402d19b_0_38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419" name="Google Shape;419;g2eb5402d19b_0_38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g2eb5402d19b_0_38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g2eb5402d19b_0_38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2" name="Google Shape;422;g2eb5402d19b_0_38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23" name="Google Shape;423;g2eb5402d19b_0_38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24" name="Google Shape;424;g2eb5402d19b_0_38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COLABORADORES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eb5402d19b_0_57"/>
          <p:cNvSpPr/>
          <p:nvPr/>
        </p:nvSpPr>
        <p:spPr>
          <a:xfrm>
            <a:off x="2032000" y="1667575"/>
            <a:ext cx="5516879" cy="1614105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30" name="Google Shape;430;g2eb5402d19b_0_57"/>
          <p:cNvGraphicFramePr/>
          <p:nvPr/>
        </p:nvGraphicFramePr>
        <p:xfrm>
          <a:off x="1769269" y="147845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716225"/>
                <a:gridCol w="2045325"/>
                <a:gridCol w="18439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id_registro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curso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id_colaborador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5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Gestão de Projetos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Análise de Dados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Marketing Digital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pt-BR" sz="15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5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431" name="Google Shape;431;g2eb5402d19b_0_57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432" name="Google Shape;432;g2eb5402d19b_0_57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g2eb5402d19b_0_57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g2eb5402d19b_0_57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5" name="Google Shape;435;g2eb5402d19b_0_57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436" name="Google Shape;436;g2eb5402d19b_0_57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g2eb5402d19b_0_57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g2eb5402d19b_0_57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9" name="Google Shape;439;g2eb5402d19b_0_57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40" name="Google Shape;440;g2eb5402d19b_0_57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41" name="Google Shape;441;g2eb5402d19b_0_57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COLABORADORES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2eb5402d19b_0_77"/>
          <p:cNvSpPr/>
          <p:nvPr/>
        </p:nvSpPr>
        <p:spPr>
          <a:xfrm>
            <a:off x="2042160" y="1667575"/>
            <a:ext cx="5435599" cy="1614105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47" name="Google Shape;447;g2eb5402d19b_0_77"/>
          <p:cNvGraphicFramePr/>
          <p:nvPr/>
        </p:nvGraphicFramePr>
        <p:xfrm>
          <a:off x="1854200" y="153565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850025"/>
                <a:gridCol w="1797525"/>
                <a:gridCol w="178805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id_registros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Idioma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id_colaborador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6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Inglês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Espanhol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448" name="Google Shape;448;g2eb5402d19b_0_77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449" name="Google Shape;449;g2eb5402d19b_0_77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g2eb5402d19b_0_77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g2eb5402d19b_0_77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2" name="Google Shape;452;g2eb5402d19b_0_77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453" name="Google Shape;453;g2eb5402d19b_0_77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g2eb5402d19b_0_77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g2eb5402d19b_0_77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6" name="Google Shape;456;g2eb5402d19b_0_77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57" name="Google Shape;457;g2eb5402d19b_0_77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58" name="Google Shape;458;g2eb5402d19b_0_77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IDIOMAS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e4b89e5ebd_1_3"/>
          <p:cNvSpPr/>
          <p:nvPr/>
        </p:nvSpPr>
        <p:spPr>
          <a:xfrm>
            <a:off x="1054443" y="1458097"/>
            <a:ext cx="7312317" cy="157029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4" name="Google Shape;204;g2e4b89e5ebd_1_3"/>
          <p:cNvGraphicFramePr/>
          <p:nvPr/>
        </p:nvGraphicFramePr>
        <p:xfrm>
          <a:off x="890582" y="13526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503700"/>
                <a:gridCol w="840900"/>
                <a:gridCol w="696925"/>
                <a:gridCol w="1216975"/>
                <a:gridCol w="1159900"/>
                <a:gridCol w="879725"/>
                <a:gridCol w="10647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id_emprestimo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status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Prazo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DataInicio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Tipo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Valor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Id_cliente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36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05/05/2023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120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01/07/2022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Imobiliário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10/01/2022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Pessoal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205" name="Google Shape;205;g2e4b89e5ebd_1_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06" name="Google Shape;206;g2e4b89e5ebd_1_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g2e4b89e5ebd_1_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g2e4b89e5ebd_1_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" name="Google Shape;209;g2e4b89e5ebd_1_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10" name="Google Shape;210;g2e4b89e5ebd_1_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g2e4b89e5ebd_1_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g2e4b89e5ebd_1_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3" name="Google Shape;213;g2e4b89e5ebd_1_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14" name="Google Shape;214;g2e4b89e5ebd_1_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15" name="Google Shape;215;g2e4b89e5ebd_1_3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EMPRÉSTIMOS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2eb2743ce12_0_231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5FN - 5ª FORMA NORMAL</a:t>
            </a:r>
            <a:endParaRPr/>
          </a:p>
        </p:txBody>
      </p:sp>
      <p:sp>
        <p:nvSpPr>
          <p:cNvPr id="464" name="Google Shape;464;g2eb2743ce12_0_231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2eb5402d19b_0_118"/>
          <p:cNvSpPr/>
          <p:nvPr/>
        </p:nvSpPr>
        <p:spPr>
          <a:xfrm>
            <a:off x="1265400" y="1745764"/>
            <a:ext cx="6914230" cy="1220955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70" name="Google Shape;470;g2eb5402d19b_0_118"/>
          <p:cNvGraphicFramePr/>
          <p:nvPr/>
        </p:nvGraphicFramePr>
        <p:xfrm>
          <a:off x="1114885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859075"/>
                <a:gridCol w="1522725"/>
                <a:gridCol w="1996025"/>
                <a:gridCol w="15363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NomeDep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id_colab_gerente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Marketing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471" name="Google Shape;471;g2eb5402d19b_0_118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472" name="Google Shape;472;g2eb5402d19b_0_118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g2eb5402d19b_0_118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g2eb5402d19b_0_118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5" name="Google Shape;475;g2eb5402d19b_0_118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476" name="Google Shape;476;g2eb5402d19b_0_118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g2eb5402d19b_0_118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g2eb5402d19b_0_118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9" name="Google Shape;479;g2eb5402d19b_0_118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80" name="Google Shape;480;g2eb5402d19b_0_118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81" name="Google Shape;481;g2eb5402d19b_0_118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DEPARTAMENTO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2eb5402d19b_0_108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ANTES DA 5FN</a:t>
            </a:r>
            <a:endParaRPr/>
          </a:p>
        </p:txBody>
      </p:sp>
      <p:sp>
        <p:nvSpPr>
          <p:cNvPr id="487" name="Google Shape;487;g2eb5402d19b_0_108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2eb5402d19b_0_193"/>
          <p:cNvSpPr/>
          <p:nvPr/>
        </p:nvSpPr>
        <p:spPr>
          <a:xfrm>
            <a:off x="1265400" y="1745764"/>
            <a:ext cx="6914230" cy="1220955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93" name="Google Shape;493;g2eb5402d19b_0_193"/>
          <p:cNvGraphicFramePr/>
          <p:nvPr/>
        </p:nvGraphicFramePr>
        <p:xfrm>
          <a:off x="1084821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875250"/>
                <a:gridCol w="1535975"/>
                <a:gridCol w="2013400"/>
                <a:gridCol w="15497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NomeDep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id_colab_gerente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Marketing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494" name="Google Shape;494;g2eb5402d19b_0_19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495" name="Google Shape;495;g2eb5402d19b_0_19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g2eb5402d19b_0_19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g2eb5402d19b_0_19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8" name="Google Shape;498;g2eb5402d19b_0_19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499" name="Google Shape;499;g2eb5402d19b_0_19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g2eb5402d19b_0_19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g2eb5402d19b_0_19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2" name="Google Shape;502;g2eb5402d19b_0_19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03" name="Google Shape;503;g2eb5402d19b_0_19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04" name="Google Shape;504;g2eb5402d19b_0_193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DEPARTAMENTO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eb5402d19b_0_148"/>
          <p:cNvSpPr/>
          <p:nvPr/>
        </p:nvSpPr>
        <p:spPr>
          <a:xfrm>
            <a:off x="2357120" y="1745764"/>
            <a:ext cx="4836160" cy="1220955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10" name="Google Shape;510;g2eb5402d19b_0_148"/>
          <p:cNvGraphicFramePr/>
          <p:nvPr/>
        </p:nvGraphicFramePr>
        <p:xfrm>
          <a:off x="2101292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685600"/>
                <a:gridCol w="1637750"/>
                <a:gridCol w="16180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NomeEvento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DataEvento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15-09-2024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20–10-2024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511" name="Google Shape;511;g2eb5402d19b_0_148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512" name="Google Shape;512;g2eb5402d19b_0_148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g2eb5402d19b_0_148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g2eb5402d19b_0_148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5" name="Google Shape;515;g2eb5402d19b_0_148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516" name="Google Shape;516;g2eb5402d19b_0_148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g2eb5402d19b_0_148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g2eb5402d19b_0_148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9" name="Google Shape;519;g2eb5402d19b_0_148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20" name="Google Shape;520;g2eb5402d19b_0_148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21" name="Google Shape;521;g2eb5402d19b_0_148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EVENTOS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eb5402d19b_0_163"/>
          <p:cNvSpPr/>
          <p:nvPr/>
        </p:nvSpPr>
        <p:spPr>
          <a:xfrm>
            <a:off x="2844800" y="1745764"/>
            <a:ext cx="3746500" cy="1248896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27" name="Google Shape;527;g2eb5402d19b_0_163"/>
          <p:cNvGraphicFramePr/>
          <p:nvPr/>
        </p:nvGraphicFramePr>
        <p:xfrm>
          <a:off x="2665743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2081350"/>
                <a:gridCol w="17311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6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TechCorp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FinanSys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528" name="Google Shape;528;g2eb5402d19b_0_16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529" name="Google Shape;529;g2eb5402d19b_0_16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g2eb5402d19b_0_16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g2eb5402d19b_0_16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2" name="Google Shape;532;g2eb5402d19b_0_16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533" name="Google Shape;533;g2eb5402d19b_0_16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g2eb5402d19b_0_16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g2eb5402d19b_0_16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6" name="Google Shape;536;g2eb5402d19b_0_16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37" name="Google Shape;537;g2eb5402d19b_0_16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38" name="Google Shape;538;g2eb5402d19b_0_163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PATROCINADORES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eb5402d19b_0_178"/>
          <p:cNvSpPr/>
          <p:nvPr/>
        </p:nvSpPr>
        <p:spPr>
          <a:xfrm>
            <a:off x="1778000" y="1745764"/>
            <a:ext cx="5996914" cy="1655634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44" name="Google Shape;544;g2eb5402d19b_0_178"/>
          <p:cNvGraphicFramePr/>
          <p:nvPr/>
        </p:nvGraphicFramePr>
        <p:xfrm>
          <a:off x="1573543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804325"/>
                <a:gridCol w="2141050"/>
                <a:gridCol w="205155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8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545" name="Google Shape;545;g2eb5402d19b_0_178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546" name="Google Shape;546;g2eb5402d19b_0_178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g2eb5402d19b_0_178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g2eb5402d19b_0_178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49" name="Google Shape;549;g2eb5402d19b_0_178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550" name="Google Shape;550;g2eb5402d19b_0_178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g2eb5402d19b_0_178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g2eb5402d19b_0_178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3" name="Google Shape;553;g2eb5402d19b_0_178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54" name="Google Shape;554;g2eb5402d19b_0_178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55" name="Google Shape;555;g2eb5402d19b_0_178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EVENTODEPARTAMENTOPATROCINADOR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eb5402d19b_0_113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APLICANDO A 5FN</a:t>
            </a:r>
            <a:endParaRPr/>
          </a:p>
        </p:txBody>
      </p:sp>
      <p:sp>
        <p:nvSpPr>
          <p:cNvPr id="561" name="Google Shape;561;g2eb5402d19b_0_113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6" name="Google Shape;566;g2eb5402d19b_0_254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567" name="Google Shape;567;g2eb5402d19b_0_254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g2eb5402d19b_0_254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g2eb5402d19b_0_254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0" name="Google Shape;570;g2eb5402d19b_0_254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571" name="Google Shape;571;g2eb5402d19b_0_254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g2eb5402d19b_0_254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g2eb5402d19b_0_254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4" name="Google Shape;574;g2eb5402d19b_0_254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75" name="Google Shape;575;g2eb5402d19b_0_254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76" name="Google Shape;576;g2eb5402d19b_0_254"/>
          <p:cNvSpPr txBox="1"/>
          <p:nvPr/>
        </p:nvSpPr>
        <p:spPr>
          <a:xfrm>
            <a:off x="1265400" y="442800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DECOMPONDO TABELAS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graphicFrame>
        <p:nvGraphicFramePr>
          <p:cNvPr id="577" name="Google Shape;577;g2eb5402d19b_0_254"/>
          <p:cNvGraphicFramePr/>
          <p:nvPr/>
        </p:nvGraphicFramePr>
        <p:xfrm>
          <a:off x="555582" y="10786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353450"/>
                <a:gridCol w="160605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78" name="Google Shape;578;g2eb5402d19b_0_254"/>
          <p:cNvGraphicFramePr/>
          <p:nvPr/>
        </p:nvGraphicFramePr>
        <p:xfrm>
          <a:off x="5123882" y="10786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353450"/>
                <a:gridCol w="153890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79" name="Google Shape;579;g2eb5402d19b_0_254"/>
          <p:cNvGraphicFramePr/>
          <p:nvPr/>
        </p:nvGraphicFramePr>
        <p:xfrm>
          <a:off x="2750507" y="30254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606050"/>
                <a:gridCol w="153890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4" name="Google Shape;584;g2eb5402d19b_0_372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585" name="Google Shape;585;g2eb5402d19b_0_372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g2eb5402d19b_0_372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g2eb5402d19b_0_372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8" name="Google Shape;588;g2eb5402d19b_0_372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589" name="Google Shape;589;g2eb5402d19b_0_372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g2eb5402d19b_0_372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g2eb5402d19b_0_372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2" name="Google Shape;592;g2eb5402d19b_0_372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93" name="Google Shape;593;g2eb5402d19b_0_372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graphicFrame>
        <p:nvGraphicFramePr>
          <p:cNvPr id="594" name="Google Shape;594;g2eb5402d19b_0_372"/>
          <p:cNvGraphicFramePr/>
          <p:nvPr/>
        </p:nvGraphicFramePr>
        <p:xfrm>
          <a:off x="555582" y="10786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456775"/>
                <a:gridCol w="17438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5" name="Google Shape;595;g2eb5402d19b_0_372"/>
          <p:cNvGraphicFramePr/>
          <p:nvPr/>
        </p:nvGraphicFramePr>
        <p:xfrm>
          <a:off x="5123882" y="10786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651975"/>
                <a:gridCol w="1699625"/>
              </a:tblGrid>
              <a:tr h="197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t/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t/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6" name="Google Shape;596;g2eb5402d19b_0_372"/>
          <p:cNvGraphicFramePr/>
          <p:nvPr/>
        </p:nvGraphicFramePr>
        <p:xfrm>
          <a:off x="2750507" y="30254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606050"/>
                <a:gridCol w="153890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sp>
        <p:nvSpPr>
          <p:cNvPr id="597" name="Google Shape;597;g2eb5402d19b_0_372"/>
          <p:cNvSpPr txBox="1"/>
          <p:nvPr/>
        </p:nvSpPr>
        <p:spPr>
          <a:xfrm>
            <a:off x="1265400" y="442800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DECOMPONDO TABELAS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eb2743ce12_0_0"/>
          <p:cNvSpPr/>
          <p:nvPr/>
        </p:nvSpPr>
        <p:spPr>
          <a:xfrm>
            <a:off x="418339" y="1500365"/>
            <a:ext cx="8544100" cy="157029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1" name="Google Shape;221;g2eb2743ce12_0_0"/>
          <p:cNvGraphicFramePr/>
          <p:nvPr/>
        </p:nvGraphicFramePr>
        <p:xfrm>
          <a:off x="299950" y="13591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503700"/>
                <a:gridCol w="840900"/>
                <a:gridCol w="696925"/>
                <a:gridCol w="1216975"/>
                <a:gridCol w="1159900"/>
                <a:gridCol w="879725"/>
                <a:gridCol w="1064725"/>
                <a:gridCol w="118125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id_emprestimo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status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Prazo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DataInicio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Tipo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Valor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Id_cliente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TaxaJuros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36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05/05/2023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5.5%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120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01/07/2022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Imobiliário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10/01/2022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Pessoal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222" name="Google Shape;222;g2eb2743ce12_0_0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23" name="Google Shape;223;g2eb2743ce12_0_0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g2eb2743ce12_0_0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g2eb2743ce12_0_0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6" name="Google Shape;226;g2eb2743ce12_0_0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27" name="Google Shape;227;g2eb2743ce12_0_0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g2eb2743ce12_0_0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g2eb2743ce12_0_0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0" name="Google Shape;230;g2eb2743ce12_0_0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31" name="Google Shape;231;g2eb2743ce12_0_0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32" name="Google Shape;232;g2eb2743ce12_0_0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EMPRÉSTIMOS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" name="Google Shape;602;g2eb5402d19b_0_304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603" name="Google Shape;603;g2eb5402d19b_0_304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g2eb5402d19b_0_304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g2eb5402d19b_0_304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6" name="Google Shape;606;g2eb5402d19b_0_304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607" name="Google Shape;607;g2eb5402d19b_0_304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g2eb5402d19b_0_304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g2eb5402d19b_0_304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0" name="Google Shape;610;g2eb5402d19b_0_304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11" name="Google Shape;611;g2eb5402d19b_0_304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12" name="Google Shape;612;g2eb5402d19b_0_304"/>
          <p:cNvSpPr txBox="1"/>
          <p:nvPr/>
        </p:nvSpPr>
        <p:spPr>
          <a:xfrm>
            <a:off x="1265400" y="179400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JUNÇÃO DAS TABELAS</a:t>
            </a:r>
            <a:endParaRPr b="1" i="0" sz="18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graphicFrame>
        <p:nvGraphicFramePr>
          <p:cNvPr id="613" name="Google Shape;613;g2eb5402d19b_0_304"/>
          <p:cNvGraphicFramePr/>
          <p:nvPr/>
        </p:nvGraphicFramePr>
        <p:xfrm>
          <a:off x="601507" y="8184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456775"/>
                <a:gridCol w="1743825"/>
              </a:tblGrid>
              <a:tr h="258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305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29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29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cxnSp>
        <p:nvCxnSpPr>
          <p:cNvPr id="614" name="Google Shape;614;g2eb5402d19b_0_304"/>
          <p:cNvCxnSpPr/>
          <p:nvPr/>
        </p:nvCxnSpPr>
        <p:spPr>
          <a:xfrm>
            <a:off x="1579695" y="2285510"/>
            <a:ext cx="355800" cy="608400"/>
          </a:xfrm>
          <a:prstGeom prst="straightConnector1">
            <a:avLst/>
          </a:prstGeom>
          <a:noFill/>
          <a:ln cap="flat" cmpd="sng" w="28575">
            <a:solidFill>
              <a:srgbClr val="77A316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15" name="Google Shape;615;g2eb5402d19b_0_304"/>
          <p:cNvCxnSpPr/>
          <p:nvPr/>
        </p:nvCxnSpPr>
        <p:spPr>
          <a:xfrm flipH="1">
            <a:off x="7319963" y="2141025"/>
            <a:ext cx="361800" cy="478500"/>
          </a:xfrm>
          <a:prstGeom prst="straightConnector1">
            <a:avLst/>
          </a:prstGeom>
          <a:noFill/>
          <a:ln cap="flat" cmpd="sng" w="28575">
            <a:solidFill>
              <a:srgbClr val="77A316"/>
            </a:solidFill>
            <a:prstDash val="solid"/>
            <a:round/>
            <a:headEnd len="sm" w="sm" type="none"/>
            <a:tailEnd len="med" w="med" type="triangle"/>
          </a:ln>
        </p:spPr>
      </p:cxnSp>
      <p:graphicFrame>
        <p:nvGraphicFramePr>
          <p:cNvPr id="616" name="Google Shape;616;g2eb5402d19b_0_304"/>
          <p:cNvGraphicFramePr/>
          <p:nvPr/>
        </p:nvGraphicFramePr>
        <p:xfrm>
          <a:off x="5092657" y="8489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606050"/>
                <a:gridCol w="1538900"/>
              </a:tblGrid>
              <a:tr h="267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286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278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278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17" name="Google Shape;617;g2eb5402d19b_0_304"/>
          <p:cNvGraphicFramePr/>
          <p:nvPr/>
        </p:nvGraphicFramePr>
        <p:xfrm>
          <a:off x="2167234" y="2619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402475"/>
                <a:gridCol w="1573025"/>
                <a:gridCol w="1934200"/>
              </a:tblGrid>
              <a:tr h="259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326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7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7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7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7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2" name="Google Shape;622;g2eb5402d19b_0_409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623" name="Google Shape;623;g2eb5402d19b_0_409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g2eb5402d19b_0_409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g2eb5402d19b_0_409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6" name="Google Shape;626;g2eb5402d19b_0_409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627" name="Google Shape;627;g2eb5402d19b_0_409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g2eb5402d19b_0_409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g2eb5402d19b_0_409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0" name="Google Shape;630;g2eb5402d19b_0_409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31" name="Google Shape;631;g2eb5402d19b_0_409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32" name="Google Shape;632;g2eb5402d19b_0_409"/>
          <p:cNvSpPr txBox="1"/>
          <p:nvPr/>
        </p:nvSpPr>
        <p:spPr>
          <a:xfrm>
            <a:off x="1265400" y="179400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JUNÇÃO DAS TABELAS</a:t>
            </a:r>
            <a:endParaRPr b="1" i="0" sz="18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cxnSp>
        <p:nvCxnSpPr>
          <p:cNvPr id="633" name="Google Shape;633;g2eb5402d19b_0_409"/>
          <p:cNvCxnSpPr/>
          <p:nvPr/>
        </p:nvCxnSpPr>
        <p:spPr>
          <a:xfrm>
            <a:off x="1554480" y="2895513"/>
            <a:ext cx="345440" cy="432238"/>
          </a:xfrm>
          <a:prstGeom prst="straightConnector1">
            <a:avLst/>
          </a:prstGeom>
          <a:noFill/>
          <a:ln cap="flat" cmpd="sng" w="28575">
            <a:solidFill>
              <a:srgbClr val="77A316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34" name="Google Shape;634;g2eb5402d19b_0_409"/>
          <p:cNvCxnSpPr/>
          <p:nvPr/>
        </p:nvCxnSpPr>
        <p:spPr>
          <a:xfrm flipH="1">
            <a:off x="7319975" y="2369250"/>
            <a:ext cx="651300" cy="405000"/>
          </a:xfrm>
          <a:prstGeom prst="straightConnector1">
            <a:avLst/>
          </a:prstGeom>
          <a:noFill/>
          <a:ln cap="flat" cmpd="sng" w="28575">
            <a:solidFill>
              <a:srgbClr val="77A316"/>
            </a:solidFill>
            <a:prstDash val="solid"/>
            <a:round/>
            <a:headEnd len="sm" w="sm" type="none"/>
            <a:tailEnd len="med" w="med" type="triangle"/>
          </a:ln>
        </p:spPr>
      </p:cxnSp>
      <p:graphicFrame>
        <p:nvGraphicFramePr>
          <p:cNvPr id="635" name="Google Shape;635;g2eb5402d19b_0_409"/>
          <p:cNvGraphicFramePr/>
          <p:nvPr/>
        </p:nvGraphicFramePr>
        <p:xfrm>
          <a:off x="5644182" y="84853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651975"/>
                <a:gridCol w="1699625"/>
              </a:tblGrid>
              <a:tr h="255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314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06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06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36" name="Google Shape;636;g2eb5402d19b_0_409"/>
          <p:cNvGraphicFramePr/>
          <p:nvPr/>
        </p:nvGraphicFramePr>
        <p:xfrm>
          <a:off x="439632" y="7220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402475"/>
                <a:gridCol w="1573025"/>
                <a:gridCol w="1934200"/>
              </a:tblGrid>
              <a:tr h="282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32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37" name="Google Shape;637;g2eb5402d19b_0_409"/>
          <p:cNvGraphicFramePr/>
          <p:nvPr/>
        </p:nvGraphicFramePr>
        <p:xfrm>
          <a:off x="2100715" y="30919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402475"/>
                <a:gridCol w="1573025"/>
                <a:gridCol w="1934200"/>
              </a:tblGrid>
              <a:tr h="282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32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2" name="Google Shape;642;g2eb5402d19b_0_350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643" name="Google Shape;643;g2eb5402d19b_0_350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g2eb5402d19b_0_350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g2eb5402d19b_0_350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6" name="Google Shape;646;g2eb5402d19b_0_350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647" name="Google Shape;647;g2eb5402d19b_0_350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g2eb5402d19b_0_350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g2eb5402d19b_0_350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0" name="Google Shape;650;g2eb5402d19b_0_350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51" name="Google Shape;651;g2eb5402d19b_0_350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52" name="Google Shape;652;g2eb5402d19b_0_350"/>
          <p:cNvSpPr txBox="1"/>
          <p:nvPr/>
        </p:nvSpPr>
        <p:spPr>
          <a:xfrm>
            <a:off x="439625" y="179400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9DCB3E"/>
                </a:solidFill>
                <a:latin typeface="Inter"/>
                <a:ea typeface="Inter"/>
                <a:cs typeface="Inter"/>
                <a:sym typeface="Inter"/>
              </a:rPr>
              <a:t>ANTES x DEPOIS</a:t>
            </a:r>
            <a:endParaRPr b="1" i="0" sz="1800" u="none" cap="none" strike="noStrike">
              <a:solidFill>
                <a:srgbClr val="9DCB3E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53" name="Google Shape;653;g2eb5402d19b_0_350"/>
          <p:cNvGraphicFramePr/>
          <p:nvPr/>
        </p:nvGraphicFramePr>
        <p:xfrm>
          <a:off x="3990432" y="8416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402475"/>
                <a:gridCol w="1573025"/>
                <a:gridCol w="1934200"/>
              </a:tblGrid>
              <a:tr h="282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32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TechCorp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Marketing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1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1 - </a:t>
                      </a: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1 - FinanSys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54" name="Google Shape;654;g2eb5402d19b_0_350"/>
          <p:cNvGraphicFramePr/>
          <p:nvPr/>
        </p:nvGraphicFramePr>
        <p:xfrm>
          <a:off x="674032" y="29392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353450"/>
                <a:gridCol w="1606050"/>
                <a:gridCol w="153890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3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3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3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sp>
        <p:nvSpPr>
          <p:cNvPr id="655" name="Google Shape;655;g2eb5402d19b_0_350"/>
          <p:cNvSpPr/>
          <p:nvPr/>
        </p:nvSpPr>
        <p:spPr>
          <a:xfrm>
            <a:off x="3998750" y="1476075"/>
            <a:ext cx="4909800" cy="291000"/>
          </a:xfrm>
          <a:prstGeom prst="rect">
            <a:avLst/>
          </a:prstGeom>
          <a:noFill/>
          <a:ln cap="flat" cmpd="sng" w="19050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2eb5402d19b_0_269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DEPOIS DA 5FN</a:t>
            </a:r>
            <a:endParaRPr/>
          </a:p>
        </p:txBody>
      </p:sp>
      <p:sp>
        <p:nvSpPr>
          <p:cNvPr id="661" name="Google Shape;661;g2eb5402d19b_0_269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3"/>
          <p:cNvSpPr/>
          <p:nvPr/>
        </p:nvSpPr>
        <p:spPr>
          <a:xfrm>
            <a:off x="1265400" y="1745764"/>
            <a:ext cx="6914230" cy="1220955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67" name="Google Shape;667;p3"/>
          <p:cNvGraphicFramePr/>
          <p:nvPr/>
        </p:nvGraphicFramePr>
        <p:xfrm>
          <a:off x="1084821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875250"/>
                <a:gridCol w="1535975"/>
                <a:gridCol w="2013400"/>
                <a:gridCol w="15497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NomeDep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id_colab_gerente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Vendas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Marketing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668" name="Google Shape;668;p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669" name="Google Shape;669;p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2" name="Google Shape;672;p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673" name="Google Shape;673;p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6" name="Google Shape;676;p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77" name="Google Shape;677;p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78" name="Google Shape;678;p3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DEPARTAMENTO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4"/>
          <p:cNvSpPr/>
          <p:nvPr/>
        </p:nvSpPr>
        <p:spPr>
          <a:xfrm>
            <a:off x="2357120" y="1745764"/>
            <a:ext cx="4836160" cy="1220955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84" name="Google Shape;684;p4"/>
          <p:cNvGraphicFramePr/>
          <p:nvPr/>
        </p:nvGraphicFramePr>
        <p:xfrm>
          <a:off x="2101292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685600"/>
                <a:gridCol w="1637750"/>
                <a:gridCol w="16180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NomeEvento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DataEvento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Conferência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15-09-2024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Workshop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20–10-2024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685" name="Google Shape;685;p4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686" name="Google Shape;686;p4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4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4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9" name="Google Shape;689;p4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690" name="Google Shape;690;p4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4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4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3" name="Google Shape;693;p4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94" name="Google Shape;694;p4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695" name="Google Shape;695;p4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EVENTOS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5"/>
          <p:cNvSpPr/>
          <p:nvPr/>
        </p:nvSpPr>
        <p:spPr>
          <a:xfrm>
            <a:off x="2844800" y="1745764"/>
            <a:ext cx="3746500" cy="1248896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01" name="Google Shape;701;p5"/>
          <p:cNvGraphicFramePr/>
          <p:nvPr/>
        </p:nvGraphicFramePr>
        <p:xfrm>
          <a:off x="2665743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2081350"/>
                <a:gridCol w="173117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6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TechCorp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FinanSys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702" name="Google Shape;702;p5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703" name="Google Shape;703;p5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5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6" name="Google Shape;706;p5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707" name="Google Shape;707;p5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5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5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0" name="Google Shape;710;p5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711" name="Google Shape;711;p5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712" name="Google Shape;712;p5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PATROCINADORES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6"/>
          <p:cNvSpPr/>
          <p:nvPr/>
        </p:nvSpPr>
        <p:spPr>
          <a:xfrm>
            <a:off x="1778000" y="1745764"/>
            <a:ext cx="5996914" cy="1655634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18" name="Google Shape;718;p6"/>
          <p:cNvGraphicFramePr/>
          <p:nvPr/>
        </p:nvGraphicFramePr>
        <p:xfrm>
          <a:off x="1573543" y="1583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804325"/>
                <a:gridCol w="2141050"/>
                <a:gridCol w="205155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id_evento</a:t>
                      </a:r>
                      <a:endParaRPr sz="18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id_departamento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id_patrocinador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719" name="Google Shape;719;p6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720" name="Google Shape;720;p6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6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6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3" name="Google Shape;723;p6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724" name="Google Shape;724;p6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6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6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7" name="Google Shape;727;p6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728" name="Google Shape;728;p6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729" name="Google Shape;729;p6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EVENTODEPARTAMENTOPATROCINADOR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eb2743ce12_0_221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ANTES DA FNBC</a:t>
            </a:r>
            <a:endParaRPr/>
          </a:p>
        </p:txBody>
      </p:sp>
      <p:sp>
        <p:nvSpPr>
          <p:cNvPr id="238" name="Google Shape;238;g2eb2743ce12_0_221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"/>
          <p:cNvSpPr/>
          <p:nvPr/>
        </p:nvSpPr>
        <p:spPr>
          <a:xfrm>
            <a:off x="362415" y="1370310"/>
            <a:ext cx="8615933" cy="196344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4" name="Google Shape;244;p1"/>
          <p:cNvGraphicFramePr/>
          <p:nvPr/>
        </p:nvGraphicFramePr>
        <p:xfrm>
          <a:off x="304459" y="12448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503700"/>
                <a:gridCol w="840900"/>
                <a:gridCol w="696925"/>
                <a:gridCol w="1216975"/>
                <a:gridCol w="1159900"/>
                <a:gridCol w="879725"/>
                <a:gridCol w="1064725"/>
                <a:gridCol w="118125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id_emprestimo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status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Prazo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DataInicio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Tipo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Valor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Id_cliente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TaxaJuros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36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05/05/2023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5.5%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120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01/07/2022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Imobiliário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10/01/2022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Pessoal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10/05/2024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60000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5.5%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245" name="Google Shape;245;p1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46" name="Google Shape;246;p1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" name="Google Shape;249;p1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50" name="Google Shape;250;p1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1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3" name="Google Shape;253;p1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54" name="Google Shape;254;p1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55" name="Google Shape;255;p1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EMPRÉSTIMOS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"/>
          <p:cNvSpPr/>
          <p:nvPr/>
        </p:nvSpPr>
        <p:spPr>
          <a:xfrm>
            <a:off x="362415" y="1370310"/>
            <a:ext cx="8615933" cy="196344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61" name="Google Shape;261;p2"/>
          <p:cNvGraphicFramePr/>
          <p:nvPr/>
        </p:nvGraphicFramePr>
        <p:xfrm>
          <a:off x="304459" y="12448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503700"/>
                <a:gridCol w="840900"/>
                <a:gridCol w="696925"/>
                <a:gridCol w="1216975"/>
                <a:gridCol w="1159900"/>
                <a:gridCol w="879725"/>
                <a:gridCol w="1064725"/>
                <a:gridCol w="1181250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id_emprestimo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status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Prazo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DataInicio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Tipo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Valor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Id_cliente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TaxaJuros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36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05/05/2023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5.5%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120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01/07/2022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Imobiliário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10/01/2022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Pessoal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10/05/2024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60000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5.5%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262" name="Google Shape;262;p2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63" name="Google Shape;263;p2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6" name="Google Shape;266;p2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67" name="Google Shape;267;p2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0" name="Google Shape;270;p2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1" name="Google Shape;271;p2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2" name="Google Shape;272;p2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EMPRÉSTIMOS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3" name="Google Shape;273;p2"/>
          <p:cNvSpPr/>
          <p:nvPr/>
        </p:nvSpPr>
        <p:spPr>
          <a:xfrm>
            <a:off x="7658141" y="2810976"/>
            <a:ext cx="11814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74" name="Google Shape;274;p2"/>
          <p:cNvSpPr/>
          <p:nvPr/>
        </p:nvSpPr>
        <p:spPr>
          <a:xfrm>
            <a:off x="7658141" y="1625001"/>
            <a:ext cx="1181400" cy="3720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75" name="Google Shape;275;p2"/>
          <p:cNvSpPr/>
          <p:nvPr/>
        </p:nvSpPr>
        <p:spPr>
          <a:xfrm>
            <a:off x="4553791" y="2810976"/>
            <a:ext cx="11814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76" name="Google Shape;276;p2"/>
          <p:cNvSpPr/>
          <p:nvPr/>
        </p:nvSpPr>
        <p:spPr>
          <a:xfrm>
            <a:off x="4553791" y="1611201"/>
            <a:ext cx="1181400" cy="399600"/>
          </a:xfrm>
          <a:prstGeom prst="rect">
            <a:avLst/>
          </a:prstGeom>
          <a:noFill/>
          <a:ln cap="flat" cmpd="sng" w="1905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eb2743ce12_0_201"/>
          <p:cNvSpPr txBox="1"/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DEPOIS DA FNBC</a:t>
            </a:r>
            <a:endParaRPr/>
          </a:p>
        </p:txBody>
      </p:sp>
      <p:sp>
        <p:nvSpPr>
          <p:cNvPr id="282" name="Google Shape;282;g2eb2743ce12_0_201"/>
          <p:cNvSpPr txBox="1"/>
          <p:nvPr/>
        </p:nvSpPr>
        <p:spPr>
          <a:xfrm>
            <a:off x="360300" y="1694400"/>
            <a:ext cx="555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rPr>
              <a:t>// Modelagem de dados_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eb214626a1_0_1"/>
          <p:cNvSpPr/>
          <p:nvPr/>
        </p:nvSpPr>
        <p:spPr>
          <a:xfrm>
            <a:off x="1074420" y="1513556"/>
            <a:ext cx="7299960" cy="1789046"/>
          </a:xfrm>
          <a:prstGeom prst="snip2DiagRect">
            <a:avLst>
              <a:gd fmla="val 0" name="adj1"/>
              <a:gd fmla="val 11407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88" name="Google Shape;288;g2eb214626a1_0_1"/>
          <p:cNvGraphicFramePr/>
          <p:nvPr/>
        </p:nvGraphicFramePr>
        <p:xfrm>
          <a:off x="890582" y="139098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503700"/>
                <a:gridCol w="840900"/>
                <a:gridCol w="696925"/>
                <a:gridCol w="1216975"/>
                <a:gridCol w="1159900"/>
                <a:gridCol w="879725"/>
                <a:gridCol w="10647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id_emprestimo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status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Prazo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DataInicio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Tipo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Valor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Id_cliente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36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05/05/2023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120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01/07/2022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Imobiliário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200000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10/01/2022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Pessoal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Ativo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10/05/2024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60000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289" name="Google Shape;289;g2eb214626a1_0_1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90" name="Google Shape;290;g2eb214626a1_0_1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g2eb214626a1_0_1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g2eb214626a1_0_1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3" name="Google Shape;293;g2eb214626a1_0_1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94" name="Google Shape;294;g2eb214626a1_0_1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g2eb214626a1_0_1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g2eb214626a1_0_1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7" name="Google Shape;297;g2eb214626a1_0_1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8" name="Google Shape;298;g2eb214626a1_0_1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9" name="Google Shape;299;g2eb214626a1_0_1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EMPRÉSTIMOS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eb214626a1_0_16"/>
          <p:cNvSpPr/>
          <p:nvPr/>
        </p:nvSpPr>
        <p:spPr>
          <a:xfrm>
            <a:off x="3307080" y="1583449"/>
            <a:ext cx="2770775" cy="1570290"/>
          </a:xfrm>
          <a:prstGeom prst="snip2DiagRect">
            <a:avLst>
              <a:gd fmla="val 0" name="adj1"/>
              <a:gd fmla="val 11329" name="adj2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05" name="Google Shape;305;g2eb214626a1_0_16"/>
          <p:cNvGraphicFramePr/>
          <p:nvPr/>
        </p:nvGraphicFramePr>
        <p:xfrm>
          <a:off x="3186613" y="14759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{771D4535-AFB1-4EFA-AF52-B07B19170C47}</a:tableStyleId>
              </a:tblPr>
              <a:tblGrid>
                <a:gridCol w="1372750"/>
                <a:gridCol w="1398025"/>
              </a:tblGrid>
              <a:tr h="19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Tipo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TaxaJuros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404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Empresarial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5.5%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Imobiliário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10%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  <a:tr h="393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Pessoal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BR" sz="1600" u="none" cap="none" strike="noStrike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3%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</a:tr>
            </a:tbl>
          </a:graphicData>
        </a:graphic>
      </p:graphicFrame>
      <p:grpSp>
        <p:nvGrpSpPr>
          <p:cNvPr id="306" name="Google Shape;306;g2eb214626a1_0_16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07" name="Google Shape;307;g2eb214626a1_0_16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g2eb214626a1_0_16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g2eb214626a1_0_16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0" name="Google Shape;310;g2eb214626a1_0_16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11" name="Google Shape;311;g2eb214626a1_0_16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g2eb214626a1_0_16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g2eb214626a1_0_16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4" name="Google Shape;314;g2eb214626a1_0_16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15" name="Google Shape;315;g2eb214626a1_0_16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16" name="Google Shape;316;g2eb214626a1_0_16"/>
          <p:cNvSpPr txBox="1"/>
          <p:nvPr/>
        </p:nvSpPr>
        <p:spPr>
          <a:xfrm>
            <a:off x="1265400" y="650538"/>
            <a:ext cx="6613200" cy="4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9DCB3E"/>
                </a:solidFill>
                <a:latin typeface="Chakra Petch"/>
                <a:ea typeface="Chakra Petch"/>
                <a:cs typeface="Chakra Petch"/>
                <a:sym typeface="Chakra Petch"/>
              </a:rPr>
              <a:t>TABELA DE TAXA</a:t>
            </a:r>
            <a:endParaRPr b="1" i="0" sz="2000" u="none" cap="none" strike="noStrike">
              <a:solidFill>
                <a:srgbClr val="9DCB3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ados 2023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